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2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9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4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0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3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0D0C-E64E-42A1-8795-114457A4D363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A7D7-EE17-4E8A-AFCE-7F314C47F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7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 ÐµÐ·ÑÐ»ÑÑÐ°Ñ Ð¿Ð¾ÑÑÐºÑ Ð·Ð¾Ð±ÑÐ°Ð¶ÐµÐ½Ñ Ð·Ð° Ð·Ð°Ð¿Ð¸ÑÐ¾Ð¼ &quot;smart watch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-1" r="7816" b="-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chemeClr val="bg1"/>
                </a:solidFill>
              </a:rPr>
              <a:t>Справжнісінька</a:t>
            </a:r>
            <a:r>
              <a:rPr lang="ru-RU" sz="6000" b="1" i="1" dirty="0" smtClean="0">
                <a:solidFill>
                  <a:schemeClr val="bg1"/>
                </a:solidFill>
              </a:rPr>
              <a:t> </a:t>
            </a:r>
            <a:r>
              <a:rPr lang="ru-RU" sz="6000" b="1" i="1" dirty="0" err="1" smtClean="0">
                <a:solidFill>
                  <a:schemeClr val="bg1"/>
                </a:solidFill>
              </a:rPr>
              <a:t>інновація</a:t>
            </a:r>
            <a:r>
              <a:rPr lang="ru-RU" sz="6000" b="1" i="1" dirty="0" smtClean="0">
                <a:solidFill>
                  <a:schemeClr val="bg1"/>
                </a:solidFill>
              </a:rPr>
              <a:t> в </a:t>
            </a:r>
            <a:r>
              <a:rPr lang="ru-RU" sz="6000" b="1" i="1" dirty="0" err="1" smtClean="0">
                <a:solidFill>
                  <a:schemeClr val="bg1"/>
                </a:solidFill>
              </a:rPr>
              <a:t>світі</a:t>
            </a:r>
            <a:r>
              <a:rPr lang="ru-RU" sz="6000" b="1" i="1" dirty="0" smtClean="0">
                <a:solidFill>
                  <a:schemeClr val="bg1"/>
                </a:solidFill>
              </a:rPr>
              <a:t> </a:t>
            </a:r>
            <a:r>
              <a:rPr lang="ru-RU" sz="6000" b="1" i="1" dirty="0" err="1" smtClean="0">
                <a:solidFill>
                  <a:schemeClr val="bg1"/>
                </a:solidFill>
              </a:rPr>
              <a:t>розумних</a:t>
            </a:r>
            <a:r>
              <a:rPr lang="ru-RU" sz="6000" b="1" i="1" dirty="0" smtClean="0">
                <a:solidFill>
                  <a:schemeClr val="bg1"/>
                </a:solidFill>
              </a:rPr>
              <a:t> </a:t>
            </a:r>
            <a:r>
              <a:rPr lang="ru-RU" sz="6000" b="1" i="1" dirty="0" err="1" smtClean="0">
                <a:solidFill>
                  <a:schemeClr val="bg1"/>
                </a:solidFill>
              </a:rPr>
              <a:t>виробів</a:t>
            </a:r>
            <a:r>
              <a:rPr lang="ru-RU" sz="6000" b="1" i="1" dirty="0" smtClean="0">
                <a:solidFill>
                  <a:schemeClr val="bg1"/>
                </a:solidFill>
              </a:rPr>
              <a:t> : </a:t>
            </a:r>
            <a:r>
              <a:rPr lang="en-US" sz="6000" b="1" i="1" dirty="0" smtClean="0">
                <a:solidFill>
                  <a:schemeClr val="bg1"/>
                </a:solidFill>
              </a:rPr>
              <a:t>Smart Watch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3536" y="20314"/>
            <a:ext cx="6056816" cy="407061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приніс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новинок.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моделей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відрізнялась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унікальним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дизайном і набором характеристик,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задовольняла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52" y="304203"/>
            <a:ext cx="4863364" cy="27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914800" cy="260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1516" y="39330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 Чим же ще нас здивують ці цікаві пристрої…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32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r="12667" b="-1338"/>
          <a:stretch/>
        </p:blipFill>
        <p:spPr bwMode="auto">
          <a:xfrm>
            <a:off x="-1" y="17015"/>
            <a:ext cx="9144001" cy="694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бувають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смарт </a:t>
            </a:r>
            <a:r>
              <a:rPr lang="ru-RU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розумних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годинників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швидкому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доступі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актуальної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Вашого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смартфона. 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Нагадування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прогноз погоди,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повідомлення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дзвінки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музичним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плеєром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90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727746" cy="27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75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смарт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розділити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два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284984"/>
            <a:ext cx="6779096" cy="1180728"/>
          </a:xfrm>
        </p:spPr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аналоговим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інтерфейсом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інтерфейсом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662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5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Але,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переваги цих цікавих пристроїв,є деякі небезпеки , як наприклад , вразливості,які не дуже добре впливають на безпеку використання.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b="3249"/>
          <a:stretch/>
        </p:blipFill>
        <p:spPr bwMode="auto">
          <a:xfrm>
            <a:off x="0" y="2492896"/>
            <a:ext cx="9144000" cy="368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5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12602"/>
            <a:ext cx="6209420" cy="27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4"/>
          <a:stretch/>
        </p:blipFill>
        <p:spPr bwMode="auto">
          <a:xfrm>
            <a:off x="7092280" y="0"/>
            <a:ext cx="1905000" cy="12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550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Восени 2017 року фахівці Ради з захисту прав споживачів Норвегії протестували деякі моделі «розумних» годинників від різних виробників, включаючи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Gator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TechSixtyFour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В ході дослідження в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гаджетах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були виявлені вразливості, що дозволяють зловмисникам відстежувати, підслуховувати і навіть спілкуватися з користувачами пристроїв.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23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95" y="45840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TechSixtyFour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виправила вразливість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і раніше може зачіпати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гаджети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інших користувачів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482839" cy="17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139"/>
            <a:ext cx="3312368" cy="22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3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9392"/>
            <a:ext cx="1944216" cy="19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6" y="3397689"/>
            <a:ext cx="5204614" cy="346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7885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,але є ще деякі недоліки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Звісно,д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евайс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приховує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немислимі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пристрою таких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це справді вражає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112650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Ð´ÑÐºÑÑ Ð·Ð° ÑÐ²Ð°Ð³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-55790"/>
            <a:ext cx="9157854" cy="7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3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smart watch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259763" cy="683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і коли 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з’явилися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розумні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4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гаджета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33409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тренді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Особливо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гаджет 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людей. 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дивно – смарт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приховують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невеликому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унікальні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8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567514" cy="2667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смарт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побачили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давно –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2010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Представляв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 бренд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Sony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Ericsson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69" y="3140968"/>
            <a:ext cx="6191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355160" cy="1540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Motorola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представила смарт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спортивного типу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MOTOACTV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2071688"/>
            <a:ext cx="6319589" cy="380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571" y="-244938"/>
            <a:ext cx="9805845" cy="72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4427984" cy="319695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2012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з’явилась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інша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вдосконалена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Sony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мала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SmartWatch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95936" y="3356992"/>
            <a:ext cx="463021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2013 ,через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годинника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Sony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розумні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годинники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випустила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компанія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92" y="0"/>
            <a:ext cx="4273252" cy="3996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41872"/>
            <a:ext cx="4690864" cy="33132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2014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розквіт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смарт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одразу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моделей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23321"/>
            <a:ext cx="5563522" cy="2861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1444" y="3861048"/>
            <a:ext cx="3610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в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розробили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цілеспрямовано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смарт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годинників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4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2420888"/>
            <a:ext cx="7620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288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У продажу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з’являються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довгоочікувані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змусила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апаратними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аспектами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791197" cy="27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" y="4581128"/>
            <a:ext cx="385757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6" y="1591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Ð ÐµÐ·ÑÐ»ÑÑÐ°Ñ Ð¿Ð¾ÑÑÐºÑ Ð·Ð¾Ð±ÑÐ°Ð¶ÐµÐ½Ñ Ð·Ð° Ð·Ð°Ð¿Ð¸ÑÐ¾Ð¼ &quot;Huawei Watch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03" y="196222"/>
            <a:ext cx="2223166" cy="21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203" y="1556792"/>
            <a:ext cx="59046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році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явилось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унікальних новинок,що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порадували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прихильників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смарт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можливостями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Ð ÐµÐ·ÑÐ»ÑÑÐ°Ñ Ð¿Ð¾ÑÑÐºÑ Ð·Ð¾Ð±ÑÐ°Ð¶ÐµÐ½Ñ Ð·Ð° Ð·Ð°Ð¿Ð¸ÑÐ¾Ð¼ &quot;Asus ZenWatch 2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17" y="-27562"/>
            <a:ext cx="4553520" cy="2927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318"/>
            <a:ext cx="4313522" cy="287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2017.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смарт </a:t>
            </a:r>
            <a:r>
              <a:rPr lang="ru-RU" dirty="0" err="1" smtClean="0">
                <a:solidFill>
                  <a:schemeClr val="bg1"/>
                </a:solidFill>
              </a:rPr>
              <a:t>годинн</a:t>
            </a:r>
            <a:r>
              <a:rPr lang="ru-RU" dirty="0" err="1" smtClean="0"/>
              <a:t>иків</a:t>
            </a:r>
            <a:r>
              <a:rPr lang="ru-RU" dirty="0" smtClean="0"/>
              <a:t> </a:t>
            </a:r>
            <a:r>
              <a:rPr lang="ru-RU" dirty="0" err="1" smtClean="0"/>
              <a:t>вразили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/>
              <a:t>функціоналом</a:t>
            </a:r>
            <a:r>
              <a:rPr lang="ru-RU" dirty="0"/>
              <a:t> і дизайном.  </a:t>
            </a:r>
            <a:r>
              <a:rPr lang="ru-RU" dirty="0" err="1" smtClean="0"/>
              <a:t>Кращими</a:t>
            </a:r>
            <a:r>
              <a:rPr lang="ru-RU" dirty="0" smtClean="0"/>
              <a:t> </a:t>
            </a:r>
            <a:r>
              <a:rPr lang="ru-RU" dirty="0"/>
              <a:t>новинками в 2017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Samsung</a:t>
            </a:r>
            <a:r>
              <a:rPr lang="ru-RU" dirty="0"/>
              <a:t> </a:t>
            </a:r>
            <a:r>
              <a:rPr lang="ru-RU" dirty="0" err="1"/>
              <a:t>Gear</a:t>
            </a:r>
            <a:r>
              <a:rPr lang="ru-RU" dirty="0"/>
              <a:t> </a:t>
            </a:r>
            <a:r>
              <a:rPr lang="ru-RU" dirty="0" smtClean="0"/>
              <a:t>S3,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 (2nd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ySmartWatc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endParaRPr lang="ru-RU" dirty="0"/>
          </a:p>
        </p:txBody>
      </p:sp>
      <p:sp>
        <p:nvSpPr>
          <p:cNvPr id="4" name="AutoShape 4" descr="Ð ÐµÐ·ÑÐ»ÑÑÐ°Ñ Ð¿Ð¾ÑÑÐºÑ Ð·Ð¾Ð±ÑÐ°Ð¶ÐµÐ½Ñ Ð·Ð° Ð·Ð°Ð¿Ð¸ÑÐ¾Ð¼ &quot;Moto 360 (2nd Gen)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342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Справжнісінька інновація в світі розумних виробів : Smart Watch</vt:lpstr>
      <vt:lpstr>Як і коли з’явилися розумні годинники: цікаві факти з історії гаджета </vt:lpstr>
      <vt:lpstr>Коли з’явилися розумні годинники?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Якими бувають смарт годинники? </vt:lpstr>
      <vt:lpstr>Всі сучасні смарт годинники можна розділити на два види: </vt:lpstr>
      <vt:lpstr>Презентация PowerPoint</vt:lpstr>
      <vt:lpstr>Презентация PowerPoint</vt:lpstr>
      <vt:lpstr>Презентация PowerPoint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Справжнісінька інновація в світі розумних виробів : Smart Watch</dc:title>
  <dc:creator>Nadia</dc:creator>
  <cp:lastModifiedBy>Nadia</cp:lastModifiedBy>
  <cp:revision>18</cp:revision>
  <dcterms:created xsi:type="dcterms:W3CDTF">2019-05-13T15:54:47Z</dcterms:created>
  <dcterms:modified xsi:type="dcterms:W3CDTF">2019-05-16T01:05:43Z</dcterms:modified>
</cp:coreProperties>
</file>