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9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36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9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9081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38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231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02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54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11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1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19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3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9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21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27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79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01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B020-CAFB-49DE-AF7E-50E093270314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DB1A3-997C-41E6-80E6-F8FEA546C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963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714A50-C944-4DBD-A5A1-05FBFB512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781052"/>
            <a:ext cx="8810625" cy="3438523"/>
          </a:xfrm>
        </p:spPr>
        <p:txBody>
          <a:bodyPr/>
          <a:lstStyle/>
          <a:p>
            <a:r>
              <a:rPr lang="ru-RU" dirty="0"/>
              <a:t>Социально-экономические </a:t>
            </a:r>
            <a:br>
              <a:rPr lang="ru-RU" dirty="0"/>
            </a:br>
            <a:r>
              <a:rPr lang="ru-RU" dirty="0"/>
              <a:t>      проблемы развития </a:t>
            </a:r>
            <a:br>
              <a:rPr lang="ru-RU" dirty="0"/>
            </a:br>
            <a:r>
              <a:rPr lang="ru-RU" dirty="0"/>
              <a:t>      телекоммуникаций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152778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8E844F-A4A4-41C1-8A79-ACAEB21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6D9016-4AB1-4461-B17A-7BF5D3CD4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50098"/>
            <a:ext cx="9905999" cy="45813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Сфера телекоммуникаций  играет особую роль в обеспечении управления экономики Украины. Создана такая информационная система, которая позволяет обеспечить функциональное, организационное, экономическое и социальное согласования и достижения целей управления телекоммуникаций.</a:t>
            </a:r>
          </a:p>
          <a:p>
            <a:pPr marL="0" indent="0">
              <a:buNone/>
            </a:pPr>
            <a:r>
              <a:rPr lang="ru-RU" dirty="0"/>
              <a:t>Телекоммуникации играют важную инфраструктурную роль в обществе, обеспечивая оперативный обмен и распространение информации в процессах социальной и экономической деятельности общества. Телекоммуникации выполнят роль коммуникационной основы при построении информационного общества в Украине. Развитие телекоммуникаций должно происходить опережающими темпами по сравнению с развитием экономики, с тем, чтобы не ограничивать экономическое и социальное развитие общества.</a:t>
            </a:r>
          </a:p>
          <a:p>
            <a:pPr marL="0" indent="0">
              <a:buNone/>
            </a:pPr>
            <a:r>
              <a:rPr lang="ru-RU" dirty="0"/>
              <a:t>Эти общие закономерности должны стать определяющими для развития телекоммуникаций Украины на ближайшую и более отдаленную перспективу. Телекоммуникации должны сыграть роль катализатора в ускоренном развитии экономики и социальной сферы Украины, поскольку основной эффект деятельности телекоммуникаций проявляется не в виде доходов, прибыли и отчислений в госбюджет, а в виде слаженного и оптимизированного функционирования экономики и социальной сферы страны, а также в виде улучшения условий жизни граждан.</a:t>
            </a:r>
          </a:p>
        </p:txBody>
      </p:sp>
    </p:spTree>
    <p:extLst>
      <p:ext uri="{BB962C8B-B14F-4D97-AF65-F5344CB8AC3E}">
        <p14:creationId xmlns="" xmlns:p14="http://schemas.microsoft.com/office/powerpoint/2010/main" val="27930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11">
            <a:extLst>
              <a:ext uri="{FF2B5EF4-FFF2-40B4-BE49-F238E27FC236}">
                <a16:creationId xmlns="" xmlns:a16="http://schemas.microsoft.com/office/drawing/2014/main" id="{E4B7B3E3-827A-48BE-AD67-A57C45AA69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19DA1A3-438C-48EA-B140-44E3D8B8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882893"/>
            <a:ext cx="6112382" cy="3086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1EC8C7-9120-43B6-9D1A-9BD7E379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584459" cy="1630970"/>
          </a:xfrm>
        </p:spPr>
        <p:txBody>
          <a:bodyPr anchor="b">
            <a:normAutofit/>
          </a:bodyPr>
          <a:lstStyle/>
          <a:p>
            <a:r>
              <a:rPr lang="ru-RU" sz="2800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B9E4ED-E9E1-4D43-A894-7148B867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sz="1500" dirty="0"/>
          </a:p>
          <a:p>
            <a:pPr marL="0" indent="0">
              <a:lnSpc>
                <a:spcPct val="110000"/>
              </a:lnSpc>
              <a:buNone/>
            </a:pPr>
            <a:endParaRPr lang="ru-RU" sz="1500" dirty="0"/>
          </a:p>
          <a:p>
            <a:pPr marL="0" indent="0">
              <a:lnSpc>
                <a:spcPct val="110000"/>
              </a:lnSpc>
              <a:buNone/>
            </a:pPr>
            <a:endParaRPr lang="ru-RU" sz="1500" dirty="0"/>
          </a:p>
          <a:p>
            <a:pPr marL="0" indent="0">
              <a:lnSpc>
                <a:spcPct val="110000"/>
              </a:lnSpc>
              <a:buNone/>
            </a:pPr>
            <a:endParaRPr lang="ru-RU" sz="1500" dirty="0"/>
          </a:p>
          <a:p>
            <a:pPr marL="0" indent="0">
              <a:lnSpc>
                <a:spcPct val="110000"/>
              </a:lnSpc>
              <a:buNone/>
            </a:pPr>
            <a:endParaRPr lang="ru-RU" sz="1500" dirty="0"/>
          </a:p>
          <a:p>
            <a:pPr marL="0" indent="0">
              <a:lnSpc>
                <a:spcPct val="110000"/>
              </a:lnSpc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="" xmlns:p14="http://schemas.microsoft.com/office/powerpoint/2010/main" val="132353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79EA76-9404-491D-8BE7-442D9122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ТЕЛЕКОММУНИКАЦИЙ И ИХ РОЛЬ В СОВРЕМЕННОМ МИРЕ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E84441-022E-4FA0-A2E0-56FD72382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9"/>
            <a:ext cx="9905998" cy="42275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Представить нынешнее современное поколение без телекоммуникационных технологий просто невозможно. Эти технологии настолько "въелись" в нашу жизнь, что представить без них наше существование просто нереально. Но некоторые люди даже не замечают эти немаловажные современные технологии. Так давайте попробуем разобраться что это такое и зачем вообще нужны телекоммуникации в современном мире?</a:t>
            </a:r>
          </a:p>
          <a:p>
            <a:r>
              <a:rPr lang="ru-RU" dirty="0"/>
              <a:t>Что же понимается под термином телекоммуникация? Всё просто, под телекоммуникацией принято понимать весь комплекс технических средств, которые предназначены для передачи информации на любое расстояние. К этому комплексу технических средств можно отнести: звук, сигнал, текст, знак, письменное изображение и многие другие виды. Все эти средства передаются по кабельной, оптической, радио- и другим электромагнитным системам.</a:t>
            </a:r>
          </a:p>
          <a:p>
            <a:r>
              <a:rPr lang="ru-RU" dirty="0"/>
              <a:t>Система технических средств, с помощью которой осуществляется телекоммуникация, называется сетью телекоммуникаций. Телекоммуникационная сеть имеет одну из важных характеристик всей рассматриваемой технологии: она предоставляет возможность получения необходимой информации или данных для обеспечения деятельности каких-либо участников  телекоммуникации или же для удовлетворения личных потребностей пользователей.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454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A5604D-E0D6-4F7A-B5E7-A9FF14DF1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5454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455FC2-A1D0-4C52-AB92-1C27456F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Основополагающие принципы развития и интеграции телекоммуникационных сетей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43A1EF-EF0A-49A1-9427-6B7ABECB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100" dirty="0"/>
              <a:t> поощрение частных инвестиций в отрасль;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стимулирование динамичной конкуренции;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определение гибких рамок регулирования;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обеспечение открытого доступа к сети;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международное сотрудничество;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стимулирование взаимодействия сетей, услуг и областей их применения;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обеспечение информационной безопасности и защиты данных;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защита прав на интеллектуальную собственность;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 сотрудничество в области исследований и разработок;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•соблюдение и защита национального суверенитета.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57479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EB9A1A-F352-4D49-951A-7012E5EE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19879"/>
            <a:ext cx="9905998" cy="1427582"/>
          </a:xfrm>
        </p:spPr>
        <p:txBody>
          <a:bodyPr/>
          <a:lstStyle/>
          <a:p>
            <a:r>
              <a:rPr lang="ru-RU" dirty="0"/>
              <a:t>Существуют такие проблемы развития сферы телекоммуникаций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C13189-091D-4C02-A60F-6139D7A74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38132"/>
            <a:ext cx="9905999" cy="440135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/>
              <a:t>Первая проблема – операторы не всегда способны оперативно и эффективно создать бизнес-модель, адаптированную к новому формату услуги или сервиса.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Вторая проблема – неспособность оператора, действующего в условиях постоянной ценовой войны с конкурентами, достаточно быстро переориентироваться с голоса на трафик данных. Создать нового рода услуги по передаче данных, адаптировать имеющиеся услуги и извлечь дополнительную прибыль.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Следующая проблема, о которой хочется упомянуть, присуща всей экономике, независимо от отрасли. Это жёсткая организационная структура операторов и неспособность к гибкости и ускорению принятий решений и реализации. Низкая эффективность на всех уровнях. Низкий уровень компетенции производственного персонала.</a:t>
            </a:r>
          </a:p>
          <a:p>
            <a:r>
              <a:rPr lang="ru-RU" dirty="0"/>
              <a:t>Отсутствие наработанных аналитических программ, способных монетизировать неструктурированные огромные массивы информации, полученной в результате изучения клиентуры. В локальном масштабе программы, позволяющие анализировать данные, есть у каждого оператора, но о результатах мы почти ничего не знаем.</a:t>
            </a:r>
          </a:p>
          <a:p>
            <a:r>
              <a:rPr lang="ru-RU" dirty="0"/>
              <a:t>Неуверенность в готовности инвестировать в новые технологии, которые меняются достаточно часто. На смену 3G пришёл стандарт 4G. К 2020 году появится технология 5G со скоростью около 10 000 Мбит/с. И насколько быстро можно будет возвратить инвестиции в строительство новой инфраструктуры и при этом получить прибыль, сказать сложно. Во многом неуверенность основывается на следующем риске – в отрасли имеет место быть большое регулирующее государственное влияние. На уровне госрегулирования риски становятся глобальными для бизнеса.</a:t>
            </a:r>
          </a:p>
        </p:txBody>
      </p:sp>
    </p:spTree>
    <p:extLst>
      <p:ext uri="{BB962C8B-B14F-4D97-AF65-F5344CB8AC3E}">
        <p14:creationId xmlns="" xmlns:p14="http://schemas.microsoft.com/office/powerpoint/2010/main" val="168949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DDE232EA-FAF7-4706-8A8F-C56817922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81" r="3058" b="-2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76D2F7-A6A7-4453-A615-66EE6BA5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Тенденции развития телекоммуникаций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642DF0-5301-4786-9065-C8053AE2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249487"/>
            <a:ext cx="4844521" cy="35417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500"/>
              <a:t>В число основных тенденций, которые сегодня можно рассматривать как ключевые факторы, определяющие формы и содержание телекоммуникаций в будущем, входят: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/>
              <a:t>•всепроникающая цифровизация;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/>
              <a:t>•рост сетей мобильной связи;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/>
              <a:t>•рост Интернет и связанный с этим процесс перехода от сетей с коммутацией каналов к сетям с коммутацией пакетов, не ориентированным на соединения;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/>
              <a:t>•конвергенция сетей, процессов и услуг.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500"/>
          </a:p>
        </p:txBody>
      </p:sp>
    </p:spTree>
    <p:extLst>
      <p:ext uri="{BB962C8B-B14F-4D97-AF65-F5344CB8AC3E}">
        <p14:creationId xmlns="" xmlns:p14="http://schemas.microsoft.com/office/powerpoint/2010/main" val="343401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89B9E-5786-4070-942B-63BFAE3B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развития телекоммуникаций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22197F-1C8C-4CB8-8E00-62E636C4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Развитие телекоммуникаций идет в трех основных направлениях: промышленном, технологическом и прикладном.</a:t>
            </a:r>
          </a:p>
          <a:p>
            <a:r>
              <a:rPr lang="ru-RU" dirty="0"/>
              <a:t>Промышленное направление связано с тем, что крупные телекоммуникационные компании непосредственно предлагают свои услуги по обеспечению удаленного телефонного сервиса, коммуникационных спутников и другого спектра услуг связи, Более мелкие компании предлагают сотовое радио и электронную почту.</a:t>
            </a:r>
          </a:p>
          <a:p>
            <a:r>
              <a:rPr lang="ru-RU" dirty="0"/>
              <a:t>Технологическое направление связано с научной разработкой новых технологий, которые затем быстро внедряются уже в рамках промышленного направления, т.е. производителями ТК-услуг. Ранее связь всегда базировалась на аналоговой волновой системе передачи голоса. Сейчас системы передачи информации превращаются в системы цифровой передачи (не волн, а отдельных импульсов, - 0 и 1). Это ускоряет передачу, обеспечивает экономию и снижение ошибок. Цифровая технология позволила в одном цикле связи передавать числовые данные, голос, изображения, и текст. Другой технологической тенденцией является переход от связи на медных проводах (коаксиальный кабель) и от наземных систем микроволновой передачи на оптоволоконные линии и спутниковые каналы связи. Оптоволоконная передача импульсов генерированного лазером света сокращает размеры оборудования, облегчает его установку, ускоряет поток данных и защищает от электрических помех. Для высокоскоростной пересылки большого объема данных на большие расстояния может применяться спутниковая передача, однако она удорожает связь. и поэтому приемлема для крупных организаций.</a:t>
            </a:r>
          </a:p>
          <a:p>
            <a:r>
              <a:rPr lang="ru-RU" dirty="0"/>
              <a:t>Прикладные направления применения ТК создают новые возможности для бизнеса, в связи с чем растет количество продавцов (провайдеров) телекоммуникационных услуг. Эти услуги являются составной частью многих современных проектов информационных систем. ТК играют важную роль в поддержке текущих операций (при регистрация вкладов, совершении сделок), в управлении, в стратегических целях крупных и мелких компаний. ТК стали неотъемлемой частью корпоративных информационных систем.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435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1445B1-8E4E-491B-A53E-0129E1BC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телекоммуникационная политика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79B7E3-211A-4022-89B4-BD01DF1F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979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Телекоммуникационная политика должна преследовать те же основные цели, что и любые другие направления правительственной политики: экономический рост, развитие конкуренции, социальная стабильность. Поэтому цели телекоммуникационной политики могут быть в каждой отдельной стране разными, в зависимости от уровня развития в ней отрасли связи, а также социальной и законодательной среды. Но существует ряд универсальных требований, не зависящих от особенностей конкретных стран. Государственное вмешательство в сферу телекоммуникаций должно соответствовать следующим категориям целей: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Развитие телекоммуникационной инфраструктуры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Повышение эффективности телекоммуникационного сектора</a:t>
            </a:r>
          </a:p>
        </p:txBody>
      </p:sp>
    </p:spTree>
    <p:extLst>
      <p:ext uri="{BB962C8B-B14F-4D97-AF65-F5344CB8AC3E}">
        <p14:creationId xmlns="" xmlns:p14="http://schemas.microsoft.com/office/powerpoint/2010/main" val="373142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A063DC-B408-47E2-8BB4-DFFD059F0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r="11125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5AEB96-A76D-4482-A640-74D2DEE5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249487"/>
            <a:ext cx="4844521" cy="354171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Обеспечение высокого качества услуг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Защита общественных интересов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Защита верховенства права и принципа эффективного управления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67316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F0B9B1-0619-49EC-B707-48B8FF80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Социально-экономическая эффективность телекоммуникационной сферы в Украине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322E3C-E49A-4C05-84FD-E8880AD6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25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/>
              <a:t>Сейчас особое значение приобретает отрасль связи, оказывая огромное влияние на социально - экономическое развитие общества, переходит от индустриальной к информационной фазы своего развития. Информация все больше становится полноправным участником производственных процессов и решающим фактором научно - технического и социального прогресса.</a:t>
            </a:r>
          </a:p>
          <a:p>
            <a:pPr marL="0" indent="0">
              <a:buNone/>
            </a:pPr>
            <a:r>
              <a:rPr lang="ru-RU" sz="1400" dirty="0"/>
              <a:t>Развитие социально - экономических систем привело к тому, что человек получил возможности формирования в новом социуме. Она становится социально - активным, общественным субъектом - лицом со своим психологическим складом, дееспособностью и ролью в обществе. В этих условиях важное место в жизни человека, в его социальной деятельности занимает связь. Он (связь) не только перестает быть отраслью экономики страны в системе общественного разделения труда, организационных и экономических отношений, но и является непосредственно включенным в органику человека. "Человек как личность сама создает и строит свои отношения, участвует в социальном общении, управляет процессами. Связь создает и материальные условия этого управления. С помощью средств связи человек осуществляет коммуникацию как в сфере производства, так и в социальных отношениях. При этом природа связи проявляется прежде всего в характере его услуг, то есть его предмета. Именно через предмет преодолевается пространство. Связь объединяет людей для общения ... ", которое является одной из наиболее важных потребностей человека.</a:t>
            </a:r>
          </a:p>
          <a:p>
            <a:pPr marL="0" indent="0">
              <a:buNone/>
            </a:pPr>
            <a:r>
              <a:rPr lang="ru-RU" sz="1400" dirty="0"/>
              <a:t>Сфера телекоммуникаций особое играет роль в обеспечении управления экономики Украины. Создана такая информационная система, которая позволяет обеспечить функциональное, организационное, экономическое и социальное согласования и достижения целей управления телекоммуникаций.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556891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131</TotalTime>
  <Words>1364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Социально-экономические        проблемы развития        телекоммуникаций</vt:lpstr>
      <vt:lpstr>ПОНЯТИЕ ТЕЛЕКОММУНИКАЦИЙ И ИХ РОЛЬ В СОВРЕМЕННОМ МИРЕ</vt:lpstr>
      <vt:lpstr>Основополагающие принципы развития и интеграции телекоммуникационных сетей </vt:lpstr>
      <vt:lpstr>Существуют такие проблемы развития сферы телекоммуникаций</vt:lpstr>
      <vt:lpstr>Тенденции развития телекоммуникаций</vt:lpstr>
      <vt:lpstr>Основные направления развития телекоммуникаций</vt:lpstr>
      <vt:lpstr>телекоммуникационная политика</vt:lpstr>
      <vt:lpstr>Слайд 8</vt:lpstr>
      <vt:lpstr>Социально-экономическая эффективность телекоммуникационной сферы в Украине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Социально-экономические        проблемы развития        телекоммуникаций</dc:title>
  <dc:creator>Селина Дарья</dc:creator>
  <cp:lastModifiedBy>Студрада</cp:lastModifiedBy>
  <cp:revision>10</cp:revision>
  <dcterms:created xsi:type="dcterms:W3CDTF">2017-12-04T09:34:06Z</dcterms:created>
  <dcterms:modified xsi:type="dcterms:W3CDTF">2019-05-17T05:49:29Z</dcterms:modified>
</cp:coreProperties>
</file>