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9D5C7-6701-4D49-B092-88C0408E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4700D7-8485-4944-BC91-D12497837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3C09D-79FB-4A07-B06F-0B9B9121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963DD-21F2-4C05-A7EF-1173B499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07626-E6DA-469D-AC61-FC8EC9A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092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CDCB0-F8B9-42E1-A50A-D8000057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32D823-127E-493F-9D91-4E0AD6C4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D119D-A937-4E96-B4EA-7B0BD2F0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F5AD04-C38A-4561-B57B-DA394F56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A0A75-33F0-4B5C-882E-425FA7DA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386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3B9805-0C04-41DF-B757-700740F52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20291E-B9B8-4762-BC15-B59F6B2CE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B5E80-7CF8-493C-9455-FF48BEE2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B9844-9146-4EF7-B5C0-67311A1E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7B9D8-9298-43CA-91C0-FD236C72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5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51F7B-0908-428A-A58E-93C264D5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EF980-9415-486C-9F47-53E3C4EF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7A4AF-0701-4A9E-8D87-703B8B08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D2D03-520C-4D3F-B01A-B54BB0B2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B75C7-98B6-4EB8-9225-7CF78C56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40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7CBB-FCC4-4C3C-9598-EBEA675F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3BFCAB-4EF2-48D9-82D4-0DC55793D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710E7-681E-4931-B659-345AA1ED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6CF88-A78E-4075-80E4-B5D72394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22B36-E28E-4B18-A5B5-D3EADBC4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B6FE-BAB7-4F3F-B22F-CAE6FC32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E1BD8-CF6C-4B40-9211-97FFEF4DD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7CB067-814D-4C9E-A726-336B76A17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5E4C5-A329-4A54-A443-49A78A6D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274D23-BC19-4E0D-8F49-05B84630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4EC4B3-78B5-4F3B-854E-EB2BA24B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6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9ED27-CEBA-4683-9881-8AA73C76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46E657-4DFD-494C-A2B3-2DA7FA41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B2B2D2-B6EE-48FE-A7BC-82E0025DA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0F3335-F3CE-4098-8666-EADD3569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B7A8F1-73D7-44E2-87BD-569CE283F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C50998-8439-4613-8D46-9F138BBB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3DFF5-E57B-4D74-98D6-BB08FF39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EBF5E5-5D12-479F-997C-6BAB625E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437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B3D05-0B66-4431-91CF-DF52C9FE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D6BF3B-8C9A-4779-976A-C872EB4B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B3742-9A96-4B1A-9921-27CEE176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47F677-5578-4F72-994A-E999D6D3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736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D52BA8-98A6-48F7-9D0D-0101CF10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B5651-86EF-4DF1-B759-6D4A4724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DD12EB-E81B-4E80-A7DC-53B13BAE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5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791EA-DAB5-4305-9BEF-06F081D6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EEAE9-65DE-4C9F-85AC-A391DEBF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44ECEA-0346-4C68-A73F-C3B5818C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815A40-9209-4DC3-90CB-B8FAE606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2366E8-6695-4D6B-A652-967D53A8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B9E9D6-ADDF-4BCB-9CA5-CE4AAA15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268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534A6-93DA-4751-AF89-0CC2BA0C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B64C4-4C58-4FF3-9070-6167DD986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EAE4C-6036-479D-89E1-73F7F6352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DCB6C8-3AF2-4E52-BC66-326FDE4B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8E0AE0-A7D4-4E14-9D29-BFFFE1E6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46AA43-A5C9-4430-90BE-CCEF6011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58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2ED4D-6C42-4E75-B1D4-4C7BB90A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F947B0-3855-48F7-95B4-66ABA5721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F8B4F-8947-4349-9CFC-758C0A947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1090-AEC5-42C1-8CD0-3B566D34B8FD}" type="datetimeFigureOut">
              <a:rPr lang="ru-UA" smtClean="0"/>
              <a:t>15.05.2019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6CCE1-595E-453D-829E-A8B89A370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1E105-6B65-4FFE-9A45-16324E359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162D-9607-4656-A681-10C3C7DBB4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19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7792D-EEEC-41F5-A8C5-DF0D9742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18F8C-59F0-4A4D-B3EB-66548328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331"/>
            <a:ext cx="9144000" cy="103868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endParaRPr lang="ru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C5C1B-A017-4A68-84E3-9F95ED1E0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16" y="5166804"/>
            <a:ext cx="5122415" cy="169119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 Мацкевич Владислав </a:t>
            </a:r>
            <a:r>
              <a:rPr lang="ru-RU" dirty="0" err="1">
                <a:solidFill>
                  <a:schemeClr val="bg1"/>
                </a:solidFill>
              </a:rPr>
              <a:t>Вікторович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                    Студент </a:t>
            </a:r>
            <a:r>
              <a:rPr lang="ru-RU" dirty="0" err="1">
                <a:solidFill>
                  <a:schemeClr val="bg1"/>
                </a:solidFill>
              </a:rPr>
              <a:t>групи</a:t>
            </a:r>
            <a:r>
              <a:rPr lang="ru-RU" dirty="0">
                <a:solidFill>
                  <a:schemeClr val="bg1"/>
                </a:solidFill>
              </a:rPr>
              <a:t> ТСД-27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Факультет </a:t>
            </a:r>
            <a:r>
              <a:rPr lang="ru-RU" dirty="0" err="1">
                <a:solidFill>
                  <a:schemeClr val="bg1"/>
                </a:solidFill>
              </a:rPr>
              <a:t>Телекомунікацій</a:t>
            </a:r>
            <a:endParaRPr lang="ru-RU" dirty="0">
              <a:solidFill>
                <a:schemeClr val="bg1"/>
              </a:solidFill>
            </a:endParaRPr>
          </a:p>
          <a:p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C5FE00-ADD1-45A4-ADAB-7BBFD1162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5" y="3136749"/>
            <a:ext cx="4875228" cy="32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765839-2B27-4DE3-9F40-532CD9611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4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CA42A-81E0-4C4B-AAA1-13C2E1DA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br>
              <a:rPr lang="en-US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D95EE-EFFA-4335-855C-542F9935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канальному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B3EB38-090C-4C64-8B88-9927BE66C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0" y="3173890"/>
            <a:ext cx="6360160" cy="31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5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F2B1FE-A15E-4BE4-B7D1-B18D41CB9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44520-463F-4203-A308-2AD54C2A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8777"/>
            <a:ext cx="10515600" cy="76981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endParaRPr lang="ru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9FDE-C641-40DB-B9C7-94388396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177"/>
            <a:ext cx="5837808" cy="569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 самого початку </a:t>
            </a:r>
            <a:r>
              <a:rPr lang="ru-RU" dirty="0" err="1">
                <a:solidFill>
                  <a:schemeClr val="bg1"/>
                </a:solidFill>
              </a:rPr>
              <a:t>Ethernet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базувався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ідеї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зв'язку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комп'ютерів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єдиний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коаксіальний</a:t>
            </a:r>
            <a:r>
              <a:rPr lang="ru-RU" dirty="0">
                <a:solidFill>
                  <a:schemeClr val="bg1"/>
                </a:solidFill>
              </a:rPr>
              <a:t> кабель,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виконував</a:t>
            </a:r>
            <a:r>
              <a:rPr lang="ru-RU" dirty="0">
                <a:solidFill>
                  <a:schemeClr val="bg1"/>
                </a:solidFill>
              </a:rPr>
              <a:t> роль транзитного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430BDB-B038-4FEE-A7C2-9D78AD43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2926080"/>
            <a:ext cx="5278120" cy="31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F15161-C45E-4DFE-8E87-8A59BFAC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946FD-FE2C-43C5-B253-769A6421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287"/>
            <a:ext cx="10515600" cy="111858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</a:t>
            </a:r>
            <a:r>
              <a:rPr lang="uk-UA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endParaRPr lang="ru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CDCD9C1-4D18-4713-9176-2EDD505B9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80" y="2013109"/>
            <a:ext cx="4445000" cy="4445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F016D3-9320-44C1-8DFA-5C67847D482E}"/>
              </a:ext>
            </a:extLst>
          </p:cNvPr>
          <p:cNvSpPr/>
          <p:nvPr/>
        </p:nvSpPr>
        <p:spPr>
          <a:xfrm>
            <a:off x="162560" y="1792911"/>
            <a:ext cx="5232400" cy="425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характеристики: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 довжина сегмента — 200 м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з'єднаних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повторювачів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5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1000 м);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Trunk Segments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два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подовжувачі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Segments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Font typeface="Times New Roman" panose="02020603050405020304" pitchFamily="18" charset="0"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одному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Trunk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до 30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повторювачами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015F06-6932-46DE-8845-4EC01FEFB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4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4E3E-3E35-4680-BB1F-10293D52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витій парі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6AC110-CBCE-4524-81AE-FAA70F47F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77440"/>
            <a:ext cx="5806440" cy="347686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1C5335-9A2F-41A6-B669-5B653927CAF3}"/>
              </a:ext>
            </a:extLst>
          </p:cNvPr>
          <p:cNvSpPr/>
          <p:nvPr/>
        </p:nvSpPr>
        <p:spPr>
          <a:xfrm>
            <a:off x="-1" y="2172631"/>
            <a:ext cx="5252721" cy="38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12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Основні характеристики:</a:t>
            </a:r>
          </a:p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топологія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100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м;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кожного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вузла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під'єднується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кабель;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ладу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    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несанкціоноване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120"/>
              </a:spcAft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120"/>
              </a:spcAft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0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200BC-EDF4-4272-98EE-4C691A27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05003-7313-4E8B-9ACF-F204A2F2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A4F4AF1-61C4-440A-87B0-65C2344B3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67" y="1412204"/>
            <a:ext cx="6736465" cy="5001257"/>
          </a:xfrm>
        </p:spPr>
      </p:pic>
    </p:spTree>
    <p:extLst>
      <p:ext uri="{BB962C8B-B14F-4D97-AF65-F5344CB8AC3E}">
        <p14:creationId xmlns:p14="http://schemas.microsoft.com/office/powerpoint/2010/main" val="239759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CEBB5A-4B8A-4CAF-A478-1A4CFABF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54E72-CA1B-4E56-BD42-523AF512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Дякую за увагу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AA175A-6823-4997-ACC2-6E02586A2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75" y="1825625"/>
            <a:ext cx="4896450" cy="4351338"/>
          </a:xfrm>
        </p:spPr>
      </p:pic>
    </p:spTree>
    <p:extLst>
      <p:ext uri="{BB962C8B-B14F-4D97-AF65-F5344CB8AC3E}">
        <p14:creationId xmlns:p14="http://schemas.microsoft.com/office/powerpoint/2010/main" val="12819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79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Ethernet</vt:lpstr>
      <vt:lpstr>Ethernet </vt:lpstr>
      <vt:lpstr>Розвиток Ethernet</vt:lpstr>
      <vt:lpstr>Тонкий Ethernet</vt:lpstr>
      <vt:lpstr>Ethernet на витій парі</vt:lpstr>
      <vt:lpstr>Підсумки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NFC</dc:title>
  <dc:creator>Владислав Мацкевич</dc:creator>
  <cp:lastModifiedBy>Владислав Мацкевич</cp:lastModifiedBy>
  <cp:revision>24</cp:revision>
  <dcterms:created xsi:type="dcterms:W3CDTF">2018-12-04T15:16:24Z</dcterms:created>
  <dcterms:modified xsi:type="dcterms:W3CDTF">2019-05-15T09:24:42Z</dcterms:modified>
</cp:coreProperties>
</file>