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0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3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36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73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73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5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2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45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68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3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9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8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3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DB69-91BA-483A-9883-A4F29DE7FD9E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061353-F00A-4995-A0F7-7F845166D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6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1673" y="374574"/>
            <a:ext cx="88355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телекомунікаційної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диверсії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Чорний Владислав, МНД-41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631" y="116505"/>
            <a:ext cx="10223653" cy="113941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наболіла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ÐµÐ¶ÐµÑ ÐºÐ°Ð±ÐµÐ»Ñ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7788"/>
            <a:ext cx="12192000" cy="56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2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440" y="155893"/>
            <a:ext cx="10491442" cy="6432194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крадіжок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критичної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і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організованого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суттєве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загострення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криміногенної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структуризація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96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log.liga.net/pics/rsemenuh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64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log.liga.net/pics/rsemenuha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60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blog.liga.net/pics/rsemenuha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28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5581" y="572877"/>
            <a:ext cx="105064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розкраданням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телекомунікаційних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 -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побороти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дилерів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металобрухту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приймальники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брухту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вони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нотують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6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ctr"/>
            <a:r>
              <a:rPr lang="uk-UA" sz="13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br>
              <a:rPr lang="uk-UA" sz="13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3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br>
              <a:rPr lang="uk-UA" sz="13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3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endParaRPr lang="ru-RU" sz="13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2697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</TotalTime>
  <Words>117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Тема пошкодження телекомунікаційних мереж соціальна та наболіла.</vt:lpstr>
      <vt:lpstr>Сьогодні є цілі кримінальні центри, де кількість крадіжок та пошкоджень засобів телекомунікацій досягли критичної межі: Дніпро, Запоріжжя, Харків. В інших регіонах злочини постійно зростають, набувають системного і організованого характеру, спостерігається суттєве загострення криміногенної ситуації і структуризація кримінальних груп.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</cp:revision>
  <dcterms:created xsi:type="dcterms:W3CDTF">2019-05-15T12:05:46Z</dcterms:created>
  <dcterms:modified xsi:type="dcterms:W3CDTF">2019-05-16T18:32:11Z</dcterms:modified>
</cp:coreProperties>
</file>