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3" r:id="rId3"/>
    <p:sldId id="337" r:id="rId4"/>
    <p:sldId id="340" r:id="rId5"/>
    <p:sldId id="342" r:id="rId6"/>
    <p:sldId id="341" r:id="rId7"/>
    <p:sldId id="349" r:id="rId8"/>
    <p:sldId id="357" r:id="rId9"/>
    <p:sldId id="354" r:id="rId10"/>
    <p:sldId id="355" r:id="rId11"/>
    <p:sldId id="350" r:id="rId12"/>
    <p:sldId id="348" r:id="rId13"/>
    <p:sldId id="351" r:id="rId14"/>
    <p:sldId id="314" r:id="rId15"/>
    <p:sldId id="319" r:id="rId16"/>
    <p:sldId id="325" r:id="rId17"/>
    <p:sldId id="343" r:id="rId18"/>
    <p:sldId id="356" r:id="rId19"/>
    <p:sldId id="352" r:id="rId20"/>
    <p:sldId id="345" r:id="rId21"/>
    <p:sldId id="346" r:id="rId22"/>
    <p:sldId id="347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BBF"/>
    <a:srgbClr val="341312"/>
    <a:srgbClr val="E581ED"/>
    <a:srgbClr val="1A8501"/>
    <a:srgbClr val="0099FF"/>
    <a:srgbClr val="FF6600"/>
    <a:srgbClr val="21FF85"/>
    <a:srgbClr val="800080"/>
    <a:srgbClr val="BC0654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25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51299649833155E-2"/>
          <c:y val="9.5382292739601443E-2"/>
          <c:w val="0.60394578614889383"/>
          <c:h val="0.595409638736198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9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1"/>
            <c:bubble3D val="0"/>
            <c:explosion val="46"/>
            <c:spPr>
              <a:solidFill>
                <a:srgbClr val="7030A0"/>
              </a:solidFill>
              <a:ln>
                <a:solidFill>
                  <a:srgbClr val="800080"/>
                </a:solidFill>
              </a:ln>
            </c:spPr>
          </c:dPt>
          <c:dPt>
            <c:idx val="2"/>
            <c:bubble3D val="0"/>
            <c:explosion val="10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explosion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c:spPr>
          </c:dPt>
          <c:dPt>
            <c:idx val="4"/>
            <c:bubble3D val="0"/>
            <c:explosion val="13"/>
            <c:spPr>
              <a:solidFill>
                <a:srgbClr val="0099FF"/>
              </a:solidFill>
              <a:ln>
                <a:solidFill>
                  <a:srgbClr val="0099FF"/>
                </a:solidFill>
              </a:ln>
            </c:spPr>
          </c:dPt>
          <c:dPt>
            <c:idx val="5"/>
            <c:bubble3D val="0"/>
            <c:explosion val="15"/>
            <c:spPr>
              <a:solidFill>
                <a:srgbClr val="1A8501"/>
              </a:solidFill>
              <a:ln>
                <a:solidFill>
                  <a:srgbClr val="1A8501"/>
                </a:solidFill>
              </a:ln>
            </c:spPr>
          </c:dPt>
          <c:dPt>
            <c:idx val="6"/>
            <c:bubble3D val="0"/>
            <c:explosion val="14"/>
            <c:spPr>
              <a:solidFill>
                <a:srgbClr val="E581ED"/>
              </a:solidFill>
              <a:ln>
                <a:solidFill>
                  <a:srgbClr val="E581ED"/>
                </a:solidFill>
              </a:ln>
            </c:spPr>
          </c:dPt>
          <c:dPt>
            <c:idx val="7"/>
            <c:bubble3D val="0"/>
            <c:explosion val="14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9.3175411065437141E-2"/>
                  <c:y val="-4.748935633569347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422412129646444E-2"/>
                  <c:y val="2.7356733428805988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ИНФРАСТРУКТУРА </a:t>
                    </a:r>
                    <a:r>
                      <a:rPr lang="ru-RU" dirty="0"/>
                      <a:t>И СВЯЗЬ</a:t>
                    </a:r>
                  </a:p>
                </c:rich>
              </c:tx>
              <c:numFmt formatCode="@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447122834304958E-2"/>
                  <c:y val="9.2055418598249741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420162379618648E-2"/>
                  <c:y val="0.1171808022370187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66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048345505470157E-2"/>
                  <c:y val="0.1157068775472341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99FF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3982291441301814E-4"/>
                  <c:y val="7.201040659949631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1A850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596968757857322E-5"/>
                  <c:y val="-6.410738732752173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B31BBF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8137396283453943E-2"/>
                  <c:y val="-5.598913018435275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2">
                          <a:lumMod val="25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15875">
                  <a:prstDash val="dash"/>
                </a:ln>
              </c:spPr>
            </c:leaderLines>
          </c:dLbls>
          <c:cat>
            <c:strRef>
              <c:f>Лист1!$A$2:$A$9</c:f>
              <c:strCache>
                <c:ptCount val="8"/>
                <c:pt idx="0">
                  <c:v>МАРКЕТИНГ И РЕКЛАМА</c:v>
                </c:pt>
                <c:pt idx="1">
                  <c:v>ИНФРАСТРУКТУРА И СВЯЗЬ</c:v>
                </c:pt>
                <c:pt idx="2">
                  <c:v>ОБРАЗОВАНИЕ И КАДРЫ</c:v>
                </c:pt>
                <c:pt idx="3">
                  <c:v>СТАРТАПЫ И ИНВЕСТИЦИИ</c:v>
                </c:pt>
                <c:pt idx="4">
                  <c:v>КИБЕРБЕЗОПАСНОСТЬ</c:v>
                </c:pt>
                <c:pt idx="5">
                  <c:v>ГОСУДАРСТВО И ОБЩЕСТВО</c:v>
                </c:pt>
                <c:pt idx="6">
                  <c:v>МЕДИА И РАЗВЛЕЧЕНИЯ</c:v>
                </c:pt>
                <c:pt idx="7">
                  <c:v>ФИНАНСЫ И ТОРГОВЛЯ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B5810-DA1A-41A7-AE9F-E2D6CC34CAAC}" type="doc">
      <dgm:prSet loTypeId="urn:microsoft.com/office/officeart/2005/8/layout/list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90004B4-1FA0-4C57-AF99-0960562D635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Искусственный интеллект и машинное обучение</a:t>
          </a:r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9FB384B-9FE9-4811-9326-731199DCBCF6}" type="parTrans" cxnId="{B10B3B08-B1BD-463C-88B7-FE0CA22D305C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E8CCD25-0EDF-4641-9A06-DA38DC6C9D4E}" type="sibTrans" cxnId="{B10B3B08-B1BD-463C-88B7-FE0CA22D305C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CE96642-FFA9-4EA2-A5DD-7438F21F4E77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Мобильные сети технологии 5</a:t>
          </a:r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G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0E75E6D-F6A4-4E6E-99E1-11AAED0A9578}" type="parTrans" cxnId="{3C811A09-A442-4EFC-89FB-DB1A5B37CB68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426DB5-7C09-445E-B293-AB73955C3DE1}" type="sibTrans" cxnId="{3C811A09-A442-4EFC-89FB-DB1A5B37CB68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511909E-E24D-4172-ABDD-C840EAE9C62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Блокчейн</a:t>
          </a:r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и </a:t>
          </a:r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криптовалюты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4B039B4-283A-494B-B5D4-53F3E325AE67}" type="parTrans" cxnId="{FFB01563-4703-4849-AD0F-85DE200B7890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A9BA8D4-C400-40FC-9F87-B3D4B2B7FCBB}" type="sibTrans" cxnId="{FFB01563-4703-4849-AD0F-85DE200B7890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CB062A5-602F-4187-8E58-799BAE56E137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Телемедицина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44925A5-7C55-4C02-8498-F6A951B01213}" type="parTrans" cxnId="{D65169ED-4A16-473E-9315-B5278C65D75B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67D133-4218-4000-8E49-FAEED7633FAB}" type="sibTrans" cxnId="{D65169ED-4A16-473E-9315-B5278C65D75B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D619737-9F72-4068-A5D6-F2CE64573B0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Нейросети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EB41DE8-4A0B-4630-B403-57E1726784DB}" type="parTrans" cxnId="{41715CAF-ABB1-4EC8-8B09-2E9CB7A4227F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3B82D7D-8417-4FD5-92DD-47DC778B7073}" type="sibTrans" cxnId="{41715CAF-ABB1-4EC8-8B09-2E9CB7A4227F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C237EC-D6CB-489C-B644-35A6A5D0B8D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Интернет вещей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65C676-1574-46FF-9C8D-FCAA58F687E3}" type="parTrans" cxnId="{9DFDF1B4-404F-401E-BB49-D38C6EDC3751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4417326-BFC8-4A8E-95D1-F51A3938607A}" type="sibTrans" cxnId="{9DFDF1B4-404F-401E-BB49-D38C6EDC3751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7B1DC59-E377-4E88-9F0C-2402EB7CC096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Мобильность и </a:t>
          </a:r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кибербезопасность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7EDEEBB-7983-4209-8221-86308263FA6A}" type="parTrans" cxnId="{0F4F0D24-6558-4FDD-8D46-17FA99651C24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6DD0069-6161-4F50-BCD3-0055A5FF9BB9}" type="sibTrans" cxnId="{0F4F0D24-6558-4FDD-8D46-17FA99651C24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7CB0FEB-4F9E-4DC2-BEC5-D75FA998E63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Большие данные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AC00969-339C-43F1-891C-E00B399D4CAB}" type="parTrans" cxnId="{E8158B32-C7F1-40AE-B4B7-2D1FB8FA2527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FA64513-A8C4-4B4A-9479-1E896B929E72}" type="sibTrans" cxnId="{E8158B32-C7F1-40AE-B4B7-2D1FB8FA2527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067D610-B822-4756-9478-86C2E4FD28DA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Компьютерное зрение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55AE74E-AD9B-43D9-8985-21D752FFD40E}" type="parTrans" cxnId="{CD893FA6-901C-476A-83B5-D572033A8529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08E5E19-FCA6-40A1-B51C-A1923BD6BB38}" type="sibTrans" cxnId="{CD893FA6-901C-476A-83B5-D572033A8529}">
      <dgm:prSet/>
      <dgm:spPr/>
      <dgm:t>
        <a:bodyPr/>
        <a:lstStyle/>
        <a:p>
          <a:endParaRPr lang="ru-RU" sz="16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EF6D6E-EC3C-4A28-B3CA-7318146D97B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Виртуальная и дополненная реальность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8C817F-8A43-47AB-8226-ECB463AE1A8F}" type="parTrans" cxnId="{2A4B6328-B715-453F-8F2E-F9B1E695F3B8}">
      <dgm:prSet/>
      <dgm:spPr/>
      <dgm:t>
        <a:bodyPr/>
        <a:lstStyle/>
        <a:p>
          <a:endParaRPr lang="ru-RU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478C801-8CAE-47B3-B295-7AFDB2732EAA}" type="sibTrans" cxnId="{2A4B6328-B715-453F-8F2E-F9B1E695F3B8}">
      <dgm:prSet/>
      <dgm:spPr/>
      <dgm:t>
        <a:bodyPr/>
        <a:lstStyle/>
        <a:p>
          <a:endParaRPr lang="ru-RU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C189CD0-E07E-4E20-953B-0A9528C475DB}" type="pres">
      <dgm:prSet presAssocID="{4B6B5810-DA1A-41A7-AE9F-E2D6CC34CA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B6983-9821-4350-92B2-8946AEBF9F0D}" type="pres">
      <dgm:prSet presAssocID="{090004B4-1FA0-4C57-AF99-0960562D6352}" presName="parentLin" presStyleCnt="0"/>
      <dgm:spPr/>
    </dgm:pt>
    <dgm:pt modelId="{66822829-EDCD-48C6-B73B-4F0F144C9490}" type="pres">
      <dgm:prSet presAssocID="{090004B4-1FA0-4C57-AF99-0960562D6352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2B212D2B-FAA8-43BE-A8CE-5991B1CBEC26}" type="pres">
      <dgm:prSet presAssocID="{090004B4-1FA0-4C57-AF99-0960562D6352}" presName="parentText" presStyleLbl="node1" presStyleIdx="0" presStyleCnt="10" custScaleX="133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AE137-876E-4493-B283-3E6DCEBCCC40}" type="pres">
      <dgm:prSet presAssocID="{090004B4-1FA0-4C57-AF99-0960562D6352}" presName="negativeSpace" presStyleCnt="0"/>
      <dgm:spPr/>
    </dgm:pt>
    <dgm:pt modelId="{1ACDE6D8-D4E1-4BAB-8DF2-F36B00720278}" type="pres">
      <dgm:prSet presAssocID="{090004B4-1FA0-4C57-AF99-0960562D6352}" presName="childText" presStyleLbl="conFgAcc1" presStyleIdx="0" presStyleCnt="10">
        <dgm:presLayoutVars>
          <dgm:bulletEnabled val="1"/>
        </dgm:presLayoutVars>
      </dgm:prSet>
      <dgm:spPr/>
    </dgm:pt>
    <dgm:pt modelId="{F31AAF1D-FBA5-44FC-BA4A-8E6517130CEE}" type="pres">
      <dgm:prSet presAssocID="{0E8CCD25-0EDF-4641-9A06-DA38DC6C9D4E}" presName="spaceBetweenRectangles" presStyleCnt="0"/>
      <dgm:spPr/>
    </dgm:pt>
    <dgm:pt modelId="{94E407E1-B986-4CE1-87F1-6C92140C5C55}" type="pres">
      <dgm:prSet presAssocID="{ACE96642-FFA9-4EA2-A5DD-7438F21F4E77}" presName="parentLin" presStyleCnt="0"/>
      <dgm:spPr/>
    </dgm:pt>
    <dgm:pt modelId="{91145BDF-D39E-4221-8C88-969227F2E8AC}" type="pres">
      <dgm:prSet presAssocID="{ACE96642-FFA9-4EA2-A5DD-7438F21F4E77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C2C3FF00-64C6-450F-A709-587A4C6ECBB7}" type="pres">
      <dgm:prSet presAssocID="{ACE96642-FFA9-4EA2-A5DD-7438F21F4E77}" presName="parentText" presStyleLbl="node1" presStyleIdx="1" presStyleCnt="10" custScaleX="133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295C3-8DF4-462F-8F1A-F7F60433A405}" type="pres">
      <dgm:prSet presAssocID="{ACE96642-FFA9-4EA2-A5DD-7438F21F4E77}" presName="negativeSpace" presStyleCnt="0"/>
      <dgm:spPr/>
    </dgm:pt>
    <dgm:pt modelId="{FDF10B78-AB3B-4CCB-A95C-C772D89CDE1C}" type="pres">
      <dgm:prSet presAssocID="{ACE96642-FFA9-4EA2-A5DD-7438F21F4E77}" presName="childText" presStyleLbl="conFgAcc1" presStyleIdx="1" presStyleCnt="10">
        <dgm:presLayoutVars>
          <dgm:bulletEnabled val="1"/>
        </dgm:presLayoutVars>
      </dgm:prSet>
      <dgm:spPr/>
    </dgm:pt>
    <dgm:pt modelId="{E9F4BDF6-325E-4593-A57F-00800AC9FE12}" type="pres">
      <dgm:prSet presAssocID="{2C426DB5-7C09-445E-B293-AB73955C3DE1}" presName="spaceBetweenRectangles" presStyleCnt="0"/>
      <dgm:spPr/>
    </dgm:pt>
    <dgm:pt modelId="{64B545D2-1ABE-4A59-80C7-820C9C360938}" type="pres">
      <dgm:prSet presAssocID="{A511909E-E24D-4172-ABDD-C840EAE9C62D}" presName="parentLin" presStyleCnt="0"/>
      <dgm:spPr/>
    </dgm:pt>
    <dgm:pt modelId="{84C1A2C8-D58A-447E-884C-97FCF88069C8}" type="pres">
      <dgm:prSet presAssocID="{A511909E-E24D-4172-ABDD-C840EAE9C62D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CB884F70-893D-40C2-9581-44FC3A0C8F56}" type="pres">
      <dgm:prSet presAssocID="{A511909E-E24D-4172-ABDD-C840EAE9C62D}" presName="parentText" presStyleLbl="node1" presStyleIdx="2" presStyleCnt="10" custScaleX="133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87BAA-4494-42A0-9664-14C0A834D197}" type="pres">
      <dgm:prSet presAssocID="{A511909E-E24D-4172-ABDD-C840EAE9C62D}" presName="negativeSpace" presStyleCnt="0"/>
      <dgm:spPr/>
    </dgm:pt>
    <dgm:pt modelId="{EC8A0F97-4DDD-437A-A39C-C557B1429371}" type="pres">
      <dgm:prSet presAssocID="{A511909E-E24D-4172-ABDD-C840EAE9C62D}" presName="childText" presStyleLbl="conFgAcc1" presStyleIdx="2" presStyleCnt="10">
        <dgm:presLayoutVars>
          <dgm:bulletEnabled val="1"/>
        </dgm:presLayoutVars>
      </dgm:prSet>
      <dgm:spPr/>
    </dgm:pt>
    <dgm:pt modelId="{AF264F12-1F82-47D9-9094-DCC4DAF9417E}" type="pres">
      <dgm:prSet presAssocID="{0A9BA8D4-C400-40FC-9F87-B3D4B2B7FCBB}" presName="spaceBetweenRectangles" presStyleCnt="0"/>
      <dgm:spPr/>
    </dgm:pt>
    <dgm:pt modelId="{29A6168F-3459-4D9A-9394-3AA1A1AA7DDA}" type="pres">
      <dgm:prSet presAssocID="{8CB062A5-602F-4187-8E58-799BAE56E137}" presName="parentLin" presStyleCnt="0"/>
      <dgm:spPr/>
    </dgm:pt>
    <dgm:pt modelId="{8A119104-94ED-4E63-9ADC-C28F214EFEA7}" type="pres">
      <dgm:prSet presAssocID="{8CB062A5-602F-4187-8E58-799BAE56E137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902F100A-DC41-48EC-81B8-7753E4F8D24F}" type="pres">
      <dgm:prSet presAssocID="{8CB062A5-602F-4187-8E58-799BAE56E137}" presName="parentText" presStyleLbl="node1" presStyleIdx="3" presStyleCnt="10" custScaleX="133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83B16-A74E-4994-829A-FD31AF558891}" type="pres">
      <dgm:prSet presAssocID="{8CB062A5-602F-4187-8E58-799BAE56E137}" presName="negativeSpace" presStyleCnt="0"/>
      <dgm:spPr/>
    </dgm:pt>
    <dgm:pt modelId="{DD096683-F6EA-4631-9F2A-C35B88BA3ED9}" type="pres">
      <dgm:prSet presAssocID="{8CB062A5-602F-4187-8E58-799BAE56E137}" presName="childText" presStyleLbl="conFgAcc1" presStyleIdx="3" presStyleCnt="10">
        <dgm:presLayoutVars>
          <dgm:bulletEnabled val="1"/>
        </dgm:presLayoutVars>
      </dgm:prSet>
      <dgm:spPr/>
    </dgm:pt>
    <dgm:pt modelId="{984FC71D-3F1D-45CB-B227-997ACAE809AD}" type="pres">
      <dgm:prSet presAssocID="{A767D133-4218-4000-8E49-FAEED7633FAB}" presName="spaceBetweenRectangles" presStyleCnt="0"/>
      <dgm:spPr/>
    </dgm:pt>
    <dgm:pt modelId="{10232A01-0E49-47CA-A90F-5FA306F8DB37}" type="pres">
      <dgm:prSet presAssocID="{2D619737-9F72-4068-A5D6-F2CE64573B01}" presName="parentLin" presStyleCnt="0"/>
      <dgm:spPr/>
    </dgm:pt>
    <dgm:pt modelId="{558743EB-6F3F-4B21-BAB6-5E7358362922}" type="pres">
      <dgm:prSet presAssocID="{2D619737-9F72-4068-A5D6-F2CE64573B01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ACD2B46C-3D67-412F-BA53-3E40824248D5}" type="pres">
      <dgm:prSet presAssocID="{2D619737-9F72-4068-A5D6-F2CE64573B01}" presName="parentText" presStyleLbl="node1" presStyleIdx="4" presStyleCnt="10" custScaleX="133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5C15B-DF8E-442A-98AF-A8C47C86C11F}" type="pres">
      <dgm:prSet presAssocID="{2D619737-9F72-4068-A5D6-F2CE64573B01}" presName="negativeSpace" presStyleCnt="0"/>
      <dgm:spPr/>
    </dgm:pt>
    <dgm:pt modelId="{275A32A1-B35A-441F-8D3F-610F8912EDDE}" type="pres">
      <dgm:prSet presAssocID="{2D619737-9F72-4068-A5D6-F2CE64573B01}" presName="childText" presStyleLbl="conFgAcc1" presStyleIdx="4" presStyleCnt="10">
        <dgm:presLayoutVars>
          <dgm:bulletEnabled val="1"/>
        </dgm:presLayoutVars>
      </dgm:prSet>
      <dgm:spPr/>
    </dgm:pt>
    <dgm:pt modelId="{6ACF3E1A-FD88-4ED5-BA28-46AE0B9B68A7}" type="pres">
      <dgm:prSet presAssocID="{93B82D7D-8417-4FD5-92DD-47DC778B7073}" presName="spaceBetweenRectangles" presStyleCnt="0"/>
      <dgm:spPr/>
    </dgm:pt>
    <dgm:pt modelId="{66A3C200-3B5A-413C-BBF4-A8DF89C23E8E}" type="pres">
      <dgm:prSet presAssocID="{9DC237EC-D6CB-489C-B644-35A6A5D0B8DE}" presName="parentLin" presStyleCnt="0"/>
      <dgm:spPr/>
    </dgm:pt>
    <dgm:pt modelId="{16733A30-C7FE-44E3-97E4-0FDAA0C78886}" type="pres">
      <dgm:prSet presAssocID="{9DC237EC-D6CB-489C-B644-35A6A5D0B8DE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657051D4-03A4-4853-B384-569430F8FBE4}" type="pres">
      <dgm:prSet presAssocID="{9DC237EC-D6CB-489C-B644-35A6A5D0B8DE}" presName="parentText" presStyleLbl="node1" presStyleIdx="5" presStyleCnt="10" custScaleX="133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FAF97-021D-430C-9282-1213977804F1}" type="pres">
      <dgm:prSet presAssocID="{9DC237EC-D6CB-489C-B644-35A6A5D0B8DE}" presName="negativeSpace" presStyleCnt="0"/>
      <dgm:spPr/>
    </dgm:pt>
    <dgm:pt modelId="{47B5B45B-B1B5-4456-9D5C-BAC5CA3832B6}" type="pres">
      <dgm:prSet presAssocID="{9DC237EC-D6CB-489C-B644-35A6A5D0B8DE}" presName="childText" presStyleLbl="conFgAcc1" presStyleIdx="5" presStyleCnt="10">
        <dgm:presLayoutVars>
          <dgm:bulletEnabled val="1"/>
        </dgm:presLayoutVars>
      </dgm:prSet>
      <dgm:spPr/>
    </dgm:pt>
    <dgm:pt modelId="{C4C62EAB-464F-4A59-8098-38CFC29BCC53}" type="pres">
      <dgm:prSet presAssocID="{F4417326-BFC8-4A8E-95D1-F51A3938607A}" presName="spaceBetweenRectangles" presStyleCnt="0"/>
      <dgm:spPr/>
    </dgm:pt>
    <dgm:pt modelId="{65B18C0F-6E51-409E-99BC-95EF64D703C3}" type="pres">
      <dgm:prSet presAssocID="{47B1DC59-E377-4E88-9F0C-2402EB7CC096}" presName="parentLin" presStyleCnt="0"/>
      <dgm:spPr/>
    </dgm:pt>
    <dgm:pt modelId="{B8B2BC78-C452-4853-BDC1-58DED3925914}" type="pres">
      <dgm:prSet presAssocID="{47B1DC59-E377-4E88-9F0C-2402EB7CC096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41F0613B-8A7D-4A23-B6B1-A185C6B68D60}" type="pres">
      <dgm:prSet presAssocID="{47B1DC59-E377-4E88-9F0C-2402EB7CC096}" presName="parentText" presStyleLbl="node1" presStyleIdx="6" presStyleCnt="10" custScaleX="133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1D093-F3E3-473C-A79E-5946E4EF8719}" type="pres">
      <dgm:prSet presAssocID="{47B1DC59-E377-4E88-9F0C-2402EB7CC096}" presName="negativeSpace" presStyleCnt="0"/>
      <dgm:spPr/>
    </dgm:pt>
    <dgm:pt modelId="{52C547D3-35C2-4F1B-A5C8-55C9913B6661}" type="pres">
      <dgm:prSet presAssocID="{47B1DC59-E377-4E88-9F0C-2402EB7CC096}" presName="childText" presStyleLbl="conFgAcc1" presStyleIdx="6" presStyleCnt="10">
        <dgm:presLayoutVars>
          <dgm:bulletEnabled val="1"/>
        </dgm:presLayoutVars>
      </dgm:prSet>
      <dgm:spPr/>
    </dgm:pt>
    <dgm:pt modelId="{756E3EB8-C993-4821-94AE-8FB4DA05D5AE}" type="pres">
      <dgm:prSet presAssocID="{76DD0069-6161-4F50-BCD3-0055A5FF9BB9}" presName="spaceBetweenRectangles" presStyleCnt="0"/>
      <dgm:spPr/>
    </dgm:pt>
    <dgm:pt modelId="{57DC17F0-5160-4F7E-ADCA-ED3B82C7B87F}" type="pres">
      <dgm:prSet presAssocID="{37CB0FEB-4F9E-4DC2-BEC5-D75FA998E63B}" presName="parentLin" presStyleCnt="0"/>
      <dgm:spPr/>
    </dgm:pt>
    <dgm:pt modelId="{41096181-1B74-4059-879C-6D78E439FCC3}" type="pres">
      <dgm:prSet presAssocID="{37CB0FEB-4F9E-4DC2-BEC5-D75FA998E63B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63628F7E-3638-4525-B84E-4F43FE34584A}" type="pres">
      <dgm:prSet presAssocID="{37CB0FEB-4F9E-4DC2-BEC5-D75FA998E63B}" presName="parentText" presStyleLbl="node1" presStyleIdx="7" presStyleCnt="10" custScaleX="133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318C3-9E12-47EE-9115-D94D0B7D5CFF}" type="pres">
      <dgm:prSet presAssocID="{37CB0FEB-4F9E-4DC2-BEC5-D75FA998E63B}" presName="negativeSpace" presStyleCnt="0"/>
      <dgm:spPr/>
    </dgm:pt>
    <dgm:pt modelId="{9737FC56-90CD-4B35-9A67-6F3A8B1E1E47}" type="pres">
      <dgm:prSet presAssocID="{37CB0FEB-4F9E-4DC2-BEC5-D75FA998E63B}" presName="childText" presStyleLbl="conFgAcc1" presStyleIdx="7" presStyleCnt="10">
        <dgm:presLayoutVars>
          <dgm:bulletEnabled val="1"/>
        </dgm:presLayoutVars>
      </dgm:prSet>
      <dgm:spPr/>
    </dgm:pt>
    <dgm:pt modelId="{49CEA0A2-38D1-4715-B85D-E496986A54FB}" type="pres">
      <dgm:prSet presAssocID="{2FA64513-A8C4-4B4A-9479-1E896B929E72}" presName="spaceBetweenRectangles" presStyleCnt="0"/>
      <dgm:spPr/>
    </dgm:pt>
    <dgm:pt modelId="{45E2074D-E7B8-4F85-A462-B4AC9589C05D}" type="pres">
      <dgm:prSet presAssocID="{A067D610-B822-4756-9478-86C2E4FD28DA}" presName="parentLin" presStyleCnt="0"/>
      <dgm:spPr/>
    </dgm:pt>
    <dgm:pt modelId="{7D7F3C21-209D-4977-A5B1-3C7F1322DFD8}" type="pres">
      <dgm:prSet presAssocID="{A067D610-B822-4756-9478-86C2E4FD28DA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A4A1FBD3-6C7A-4C3C-801D-110D4899F49C}" type="pres">
      <dgm:prSet presAssocID="{A067D610-B822-4756-9478-86C2E4FD28DA}" presName="parentText" presStyleLbl="node1" presStyleIdx="8" presStyleCnt="10" custScaleX="133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D47B0-1D00-48CB-B58D-A79673948D2C}" type="pres">
      <dgm:prSet presAssocID="{A067D610-B822-4756-9478-86C2E4FD28DA}" presName="negativeSpace" presStyleCnt="0"/>
      <dgm:spPr/>
    </dgm:pt>
    <dgm:pt modelId="{7527DF00-85C1-4036-BCED-6E2C5640E68A}" type="pres">
      <dgm:prSet presAssocID="{A067D610-B822-4756-9478-86C2E4FD28DA}" presName="childText" presStyleLbl="conFgAcc1" presStyleIdx="8" presStyleCnt="10">
        <dgm:presLayoutVars>
          <dgm:bulletEnabled val="1"/>
        </dgm:presLayoutVars>
      </dgm:prSet>
      <dgm:spPr/>
    </dgm:pt>
    <dgm:pt modelId="{6D5D5007-CE74-4A7E-BF2F-D0EE617FDF0A}" type="pres">
      <dgm:prSet presAssocID="{208E5E19-FCA6-40A1-B51C-A1923BD6BB38}" presName="spaceBetweenRectangles" presStyleCnt="0"/>
      <dgm:spPr/>
    </dgm:pt>
    <dgm:pt modelId="{9F400A3F-4F7D-4F2E-9EF4-7FD13D107F3D}" type="pres">
      <dgm:prSet presAssocID="{F3EF6D6E-EC3C-4A28-B3CA-7318146D97B2}" presName="parentLin" presStyleCnt="0"/>
      <dgm:spPr/>
    </dgm:pt>
    <dgm:pt modelId="{F50C090E-C19F-4F6A-8E36-3DE4A60A5FAF}" type="pres">
      <dgm:prSet presAssocID="{F3EF6D6E-EC3C-4A28-B3CA-7318146D97B2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71DDBE18-5518-4707-9376-532FB2959C31}" type="pres">
      <dgm:prSet presAssocID="{F3EF6D6E-EC3C-4A28-B3CA-7318146D97B2}" presName="parentText" presStyleLbl="node1" presStyleIdx="9" presStyleCnt="10" custScaleX="133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2144F-72D8-4323-B760-CDC53F955AA3}" type="pres">
      <dgm:prSet presAssocID="{F3EF6D6E-EC3C-4A28-B3CA-7318146D97B2}" presName="negativeSpace" presStyleCnt="0"/>
      <dgm:spPr/>
    </dgm:pt>
    <dgm:pt modelId="{018BAD35-79BE-41B3-895E-ED571D33CC5C}" type="pres">
      <dgm:prSet presAssocID="{F3EF6D6E-EC3C-4A28-B3CA-7318146D97B2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0F4F0D24-6558-4FDD-8D46-17FA99651C24}" srcId="{4B6B5810-DA1A-41A7-AE9F-E2D6CC34CAAC}" destId="{47B1DC59-E377-4E88-9F0C-2402EB7CC096}" srcOrd="6" destOrd="0" parTransId="{87EDEEBB-7983-4209-8221-86308263FA6A}" sibTransId="{76DD0069-6161-4F50-BCD3-0055A5FF9BB9}"/>
    <dgm:cxn modelId="{4FB1F73E-6421-4CA5-9A09-36D5B2D3C8A4}" type="presOf" srcId="{47B1DC59-E377-4E88-9F0C-2402EB7CC096}" destId="{41F0613B-8A7D-4A23-B6B1-A185C6B68D60}" srcOrd="1" destOrd="0" presId="urn:microsoft.com/office/officeart/2005/8/layout/list1"/>
    <dgm:cxn modelId="{5D371A5D-BE3F-4236-B30E-B76159D95B84}" type="presOf" srcId="{ACE96642-FFA9-4EA2-A5DD-7438F21F4E77}" destId="{C2C3FF00-64C6-450F-A709-587A4C6ECBB7}" srcOrd="1" destOrd="0" presId="urn:microsoft.com/office/officeart/2005/8/layout/list1"/>
    <dgm:cxn modelId="{E37D6D85-ADE6-4D46-A7A8-AD7E803DA6C1}" type="presOf" srcId="{4B6B5810-DA1A-41A7-AE9F-E2D6CC34CAAC}" destId="{9C189CD0-E07E-4E20-953B-0A9528C475DB}" srcOrd="0" destOrd="0" presId="urn:microsoft.com/office/officeart/2005/8/layout/list1"/>
    <dgm:cxn modelId="{CD893FA6-901C-476A-83B5-D572033A8529}" srcId="{4B6B5810-DA1A-41A7-AE9F-E2D6CC34CAAC}" destId="{A067D610-B822-4756-9478-86C2E4FD28DA}" srcOrd="8" destOrd="0" parTransId="{955AE74E-AD9B-43D9-8985-21D752FFD40E}" sibTransId="{208E5E19-FCA6-40A1-B51C-A1923BD6BB38}"/>
    <dgm:cxn modelId="{1AFF572D-D9E2-4AAA-B284-9F09EF1152FA}" type="presOf" srcId="{F3EF6D6E-EC3C-4A28-B3CA-7318146D97B2}" destId="{F50C090E-C19F-4F6A-8E36-3DE4A60A5FAF}" srcOrd="0" destOrd="0" presId="urn:microsoft.com/office/officeart/2005/8/layout/list1"/>
    <dgm:cxn modelId="{67A77123-1EC3-4ABF-A15F-1F6BD54F3550}" type="presOf" srcId="{9DC237EC-D6CB-489C-B644-35A6A5D0B8DE}" destId="{16733A30-C7FE-44E3-97E4-0FDAA0C78886}" srcOrd="0" destOrd="0" presId="urn:microsoft.com/office/officeart/2005/8/layout/list1"/>
    <dgm:cxn modelId="{BF0A2F2B-93E5-4A4C-92D0-ED5D68758B40}" type="presOf" srcId="{090004B4-1FA0-4C57-AF99-0960562D6352}" destId="{2B212D2B-FAA8-43BE-A8CE-5991B1CBEC26}" srcOrd="1" destOrd="0" presId="urn:microsoft.com/office/officeart/2005/8/layout/list1"/>
    <dgm:cxn modelId="{C278F27D-115C-4997-9783-E38088436A31}" type="presOf" srcId="{ACE96642-FFA9-4EA2-A5DD-7438F21F4E77}" destId="{91145BDF-D39E-4221-8C88-969227F2E8AC}" srcOrd="0" destOrd="0" presId="urn:microsoft.com/office/officeart/2005/8/layout/list1"/>
    <dgm:cxn modelId="{C676A123-CBB8-45C2-9EE1-CA9B4EC04CA8}" type="presOf" srcId="{A067D610-B822-4756-9478-86C2E4FD28DA}" destId="{7D7F3C21-209D-4977-A5B1-3C7F1322DFD8}" srcOrd="0" destOrd="0" presId="urn:microsoft.com/office/officeart/2005/8/layout/list1"/>
    <dgm:cxn modelId="{719D75B1-0D46-4460-A8D2-C517DCD1D4E3}" type="presOf" srcId="{47B1DC59-E377-4E88-9F0C-2402EB7CC096}" destId="{B8B2BC78-C452-4853-BDC1-58DED3925914}" srcOrd="0" destOrd="0" presId="urn:microsoft.com/office/officeart/2005/8/layout/list1"/>
    <dgm:cxn modelId="{B10B3B08-B1BD-463C-88B7-FE0CA22D305C}" srcId="{4B6B5810-DA1A-41A7-AE9F-E2D6CC34CAAC}" destId="{090004B4-1FA0-4C57-AF99-0960562D6352}" srcOrd="0" destOrd="0" parTransId="{29FB384B-9FE9-4811-9326-731199DCBCF6}" sibTransId="{0E8CCD25-0EDF-4641-9A06-DA38DC6C9D4E}"/>
    <dgm:cxn modelId="{41715CAF-ABB1-4EC8-8B09-2E9CB7A4227F}" srcId="{4B6B5810-DA1A-41A7-AE9F-E2D6CC34CAAC}" destId="{2D619737-9F72-4068-A5D6-F2CE64573B01}" srcOrd="4" destOrd="0" parTransId="{FEB41DE8-4A0B-4630-B403-57E1726784DB}" sibTransId="{93B82D7D-8417-4FD5-92DD-47DC778B7073}"/>
    <dgm:cxn modelId="{CA95DFFF-4399-4514-A57E-97CBCAB8A429}" type="presOf" srcId="{37CB0FEB-4F9E-4DC2-BEC5-D75FA998E63B}" destId="{41096181-1B74-4059-879C-6D78E439FCC3}" srcOrd="0" destOrd="0" presId="urn:microsoft.com/office/officeart/2005/8/layout/list1"/>
    <dgm:cxn modelId="{F4065555-9003-4D9E-8074-60893BA16012}" type="presOf" srcId="{9DC237EC-D6CB-489C-B644-35A6A5D0B8DE}" destId="{657051D4-03A4-4853-B384-569430F8FBE4}" srcOrd="1" destOrd="0" presId="urn:microsoft.com/office/officeart/2005/8/layout/list1"/>
    <dgm:cxn modelId="{6E2522C8-DB8B-4204-ADCB-7A31C7C33DEC}" type="presOf" srcId="{8CB062A5-602F-4187-8E58-799BAE56E137}" destId="{8A119104-94ED-4E63-9ADC-C28F214EFEA7}" srcOrd="0" destOrd="0" presId="urn:microsoft.com/office/officeart/2005/8/layout/list1"/>
    <dgm:cxn modelId="{77E2BCC9-70B0-4C35-B1BD-0BA15A833FB9}" type="presOf" srcId="{090004B4-1FA0-4C57-AF99-0960562D6352}" destId="{66822829-EDCD-48C6-B73B-4F0F144C9490}" srcOrd="0" destOrd="0" presId="urn:microsoft.com/office/officeart/2005/8/layout/list1"/>
    <dgm:cxn modelId="{C15F4DB4-BC23-412F-9FEF-364228064948}" type="presOf" srcId="{F3EF6D6E-EC3C-4A28-B3CA-7318146D97B2}" destId="{71DDBE18-5518-4707-9376-532FB2959C31}" srcOrd="1" destOrd="0" presId="urn:microsoft.com/office/officeart/2005/8/layout/list1"/>
    <dgm:cxn modelId="{72B00F7C-5B5D-4907-9D5E-AE559202FD37}" type="presOf" srcId="{37CB0FEB-4F9E-4DC2-BEC5-D75FA998E63B}" destId="{63628F7E-3638-4525-B84E-4F43FE34584A}" srcOrd="1" destOrd="0" presId="urn:microsoft.com/office/officeart/2005/8/layout/list1"/>
    <dgm:cxn modelId="{6A98D2A9-26CE-47A4-9BA5-FF653F873C81}" type="presOf" srcId="{8CB062A5-602F-4187-8E58-799BAE56E137}" destId="{902F100A-DC41-48EC-81B8-7753E4F8D24F}" srcOrd="1" destOrd="0" presId="urn:microsoft.com/office/officeart/2005/8/layout/list1"/>
    <dgm:cxn modelId="{3F8FED74-DE39-4485-98D6-FC23C761F0CB}" type="presOf" srcId="{2D619737-9F72-4068-A5D6-F2CE64573B01}" destId="{ACD2B46C-3D67-412F-BA53-3E40824248D5}" srcOrd="1" destOrd="0" presId="urn:microsoft.com/office/officeart/2005/8/layout/list1"/>
    <dgm:cxn modelId="{FFB01563-4703-4849-AD0F-85DE200B7890}" srcId="{4B6B5810-DA1A-41A7-AE9F-E2D6CC34CAAC}" destId="{A511909E-E24D-4172-ABDD-C840EAE9C62D}" srcOrd="2" destOrd="0" parTransId="{B4B039B4-283A-494B-B5D4-53F3E325AE67}" sibTransId="{0A9BA8D4-C400-40FC-9F87-B3D4B2B7FCBB}"/>
    <dgm:cxn modelId="{4CAE2D7B-3EED-4821-8A16-4A7AC5B9D87E}" type="presOf" srcId="{A511909E-E24D-4172-ABDD-C840EAE9C62D}" destId="{CB884F70-893D-40C2-9581-44FC3A0C8F56}" srcOrd="1" destOrd="0" presId="urn:microsoft.com/office/officeart/2005/8/layout/list1"/>
    <dgm:cxn modelId="{E8158B32-C7F1-40AE-B4B7-2D1FB8FA2527}" srcId="{4B6B5810-DA1A-41A7-AE9F-E2D6CC34CAAC}" destId="{37CB0FEB-4F9E-4DC2-BEC5-D75FA998E63B}" srcOrd="7" destOrd="0" parTransId="{9AC00969-339C-43F1-891C-E00B399D4CAB}" sibTransId="{2FA64513-A8C4-4B4A-9479-1E896B929E72}"/>
    <dgm:cxn modelId="{3C811A09-A442-4EFC-89FB-DB1A5B37CB68}" srcId="{4B6B5810-DA1A-41A7-AE9F-E2D6CC34CAAC}" destId="{ACE96642-FFA9-4EA2-A5DD-7438F21F4E77}" srcOrd="1" destOrd="0" parTransId="{E0E75E6D-F6A4-4E6E-99E1-11AAED0A9578}" sibTransId="{2C426DB5-7C09-445E-B293-AB73955C3DE1}"/>
    <dgm:cxn modelId="{D65169ED-4A16-473E-9315-B5278C65D75B}" srcId="{4B6B5810-DA1A-41A7-AE9F-E2D6CC34CAAC}" destId="{8CB062A5-602F-4187-8E58-799BAE56E137}" srcOrd="3" destOrd="0" parTransId="{B44925A5-7C55-4C02-8498-F6A951B01213}" sibTransId="{A767D133-4218-4000-8E49-FAEED7633FAB}"/>
    <dgm:cxn modelId="{2617372B-4681-4998-8D9B-EF7767177BFE}" type="presOf" srcId="{2D619737-9F72-4068-A5D6-F2CE64573B01}" destId="{558743EB-6F3F-4B21-BAB6-5E7358362922}" srcOrd="0" destOrd="0" presId="urn:microsoft.com/office/officeart/2005/8/layout/list1"/>
    <dgm:cxn modelId="{9DFDF1B4-404F-401E-BB49-D38C6EDC3751}" srcId="{4B6B5810-DA1A-41A7-AE9F-E2D6CC34CAAC}" destId="{9DC237EC-D6CB-489C-B644-35A6A5D0B8DE}" srcOrd="5" destOrd="0" parTransId="{5065C676-1574-46FF-9C8D-FCAA58F687E3}" sibTransId="{F4417326-BFC8-4A8E-95D1-F51A3938607A}"/>
    <dgm:cxn modelId="{DE068CB1-41BC-40EB-A9B2-F30157DD3241}" type="presOf" srcId="{A511909E-E24D-4172-ABDD-C840EAE9C62D}" destId="{84C1A2C8-D58A-447E-884C-97FCF88069C8}" srcOrd="0" destOrd="0" presId="urn:microsoft.com/office/officeart/2005/8/layout/list1"/>
    <dgm:cxn modelId="{2A4B6328-B715-453F-8F2E-F9B1E695F3B8}" srcId="{4B6B5810-DA1A-41A7-AE9F-E2D6CC34CAAC}" destId="{F3EF6D6E-EC3C-4A28-B3CA-7318146D97B2}" srcOrd="9" destOrd="0" parTransId="{BD8C817F-8A43-47AB-8226-ECB463AE1A8F}" sibTransId="{7478C801-8CAE-47B3-B295-7AFDB2732EAA}"/>
    <dgm:cxn modelId="{6DEA963C-5F41-4E97-963C-73BB3E8EAC65}" type="presOf" srcId="{A067D610-B822-4756-9478-86C2E4FD28DA}" destId="{A4A1FBD3-6C7A-4C3C-801D-110D4899F49C}" srcOrd="1" destOrd="0" presId="urn:microsoft.com/office/officeart/2005/8/layout/list1"/>
    <dgm:cxn modelId="{15652401-ABB2-4520-895B-2AB864105817}" type="presParOf" srcId="{9C189CD0-E07E-4E20-953B-0A9528C475DB}" destId="{366B6983-9821-4350-92B2-8946AEBF9F0D}" srcOrd="0" destOrd="0" presId="urn:microsoft.com/office/officeart/2005/8/layout/list1"/>
    <dgm:cxn modelId="{90447312-71CB-4C23-9EA3-1534F1213C0B}" type="presParOf" srcId="{366B6983-9821-4350-92B2-8946AEBF9F0D}" destId="{66822829-EDCD-48C6-B73B-4F0F144C9490}" srcOrd="0" destOrd="0" presId="urn:microsoft.com/office/officeart/2005/8/layout/list1"/>
    <dgm:cxn modelId="{5EED3479-73F2-47A1-8830-903124D0543A}" type="presParOf" srcId="{366B6983-9821-4350-92B2-8946AEBF9F0D}" destId="{2B212D2B-FAA8-43BE-A8CE-5991B1CBEC26}" srcOrd="1" destOrd="0" presId="urn:microsoft.com/office/officeart/2005/8/layout/list1"/>
    <dgm:cxn modelId="{1E66D0CB-3CCF-417E-B583-4561F5006296}" type="presParOf" srcId="{9C189CD0-E07E-4E20-953B-0A9528C475DB}" destId="{1A6AE137-876E-4493-B283-3E6DCEBCCC40}" srcOrd="1" destOrd="0" presId="urn:microsoft.com/office/officeart/2005/8/layout/list1"/>
    <dgm:cxn modelId="{DC617056-42AA-4B23-8B1D-0E0D7BAC3A4D}" type="presParOf" srcId="{9C189CD0-E07E-4E20-953B-0A9528C475DB}" destId="{1ACDE6D8-D4E1-4BAB-8DF2-F36B00720278}" srcOrd="2" destOrd="0" presId="urn:microsoft.com/office/officeart/2005/8/layout/list1"/>
    <dgm:cxn modelId="{8007C98F-722A-4F6A-8EDC-E7BE18E85352}" type="presParOf" srcId="{9C189CD0-E07E-4E20-953B-0A9528C475DB}" destId="{F31AAF1D-FBA5-44FC-BA4A-8E6517130CEE}" srcOrd="3" destOrd="0" presId="urn:microsoft.com/office/officeart/2005/8/layout/list1"/>
    <dgm:cxn modelId="{11E4B8F2-00EF-4792-B0BA-2B054FA104B7}" type="presParOf" srcId="{9C189CD0-E07E-4E20-953B-0A9528C475DB}" destId="{94E407E1-B986-4CE1-87F1-6C92140C5C55}" srcOrd="4" destOrd="0" presId="urn:microsoft.com/office/officeart/2005/8/layout/list1"/>
    <dgm:cxn modelId="{BB9C1435-E49A-4223-83E4-AC4681BD7CD1}" type="presParOf" srcId="{94E407E1-B986-4CE1-87F1-6C92140C5C55}" destId="{91145BDF-D39E-4221-8C88-969227F2E8AC}" srcOrd="0" destOrd="0" presId="urn:microsoft.com/office/officeart/2005/8/layout/list1"/>
    <dgm:cxn modelId="{5649417B-35B2-48AB-9EFC-7A330CB819BB}" type="presParOf" srcId="{94E407E1-B986-4CE1-87F1-6C92140C5C55}" destId="{C2C3FF00-64C6-450F-A709-587A4C6ECBB7}" srcOrd="1" destOrd="0" presId="urn:microsoft.com/office/officeart/2005/8/layout/list1"/>
    <dgm:cxn modelId="{B048DE8A-95DB-4247-BA88-4B06D6588331}" type="presParOf" srcId="{9C189CD0-E07E-4E20-953B-0A9528C475DB}" destId="{97C295C3-8DF4-462F-8F1A-F7F60433A405}" srcOrd="5" destOrd="0" presId="urn:microsoft.com/office/officeart/2005/8/layout/list1"/>
    <dgm:cxn modelId="{2D166A00-72F5-44E4-B7DB-7678DA375E5B}" type="presParOf" srcId="{9C189CD0-E07E-4E20-953B-0A9528C475DB}" destId="{FDF10B78-AB3B-4CCB-A95C-C772D89CDE1C}" srcOrd="6" destOrd="0" presId="urn:microsoft.com/office/officeart/2005/8/layout/list1"/>
    <dgm:cxn modelId="{6CE2B52C-7D3E-43C9-B7DE-2BCDE475B0E2}" type="presParOf" srcId="{9C189CD0-E07E-4E20-953B-0A9528C475DB}" destId="{E9F4BDF6-325E-4593-A57F-00800AC9FE12}" srcOrd="7" destOrd="0" presId="urn:microsoft.com/office/officeart/2005/8/layout/list1"/>
    <dgm:cxn modelId="{4CB2D7EB-EFBB-4A9E-9E2F-FCC2A643B913}" type="presParOf" srcId="{9C189CD0-E07E-4E20-953B-0A9528C475DB}" destId="{64B545D2-1ABE-4A59-80C7-820C9C360938}" srcOrd="8" destOrd="0" presId="urn:microsoft.com/office/officeart/2005/8/layout/list1"/>
    <dgm:cxn modelId="{4A54CB86-5334-4973-8D48-39C768322AA6}" type="presParOf" srcId="{64B545D2-1ABE-4A59-80C7-820C9C360938}" destId="{84C1A2C8-D58A-447E-884C-97FCF88069C8}" srcOrd="0" destOrd="0" presId="urn:microsoft.com/office/officeart/2005/8/layout/list1"/>
    <dgm:cxn modelId="{9885D9B5-036F-41EF-A753-792B2470BB1A}" type="presParOf" srcId="{64B545D2-1ABE-4A59-80C7-820C9C360938}" destId="{CB884F70-893D-40C2-9581-44FC3A0C8F56}" srcOrd="1" destOrd="0" presId="urn:microsoft.com/office/officeart/2005/8/layout/list1"/>
    <dgm:cxn modelId="{42CE9823-F356-4FE3-B707-85D12DF3B7DF}" type="presParOf" srcId="{9C189CD0-E07E-4E20-953B-0A9528C475DB}" destId="{66D87BAA-4494-42A0-9664-14C0A834D197}" srcOrd="9" destOrd="0" presId="urn:microsoft.com/office/officeart/2005/8/layout/list1"/>
    <dgm:cxn modelId="{DD7AA635-95F8-4436-B30C-97DE99CEDAC9}" type="presParOf" srcId="{9C189CD0-E07E-4E20-953B-0A9528C475DB}" destId="{EC8A0F97-4DDD-437A-A39C-C557B1429371}" srcOrd="10" destOrd="0" presId="urn:microsoft.com/office/officeart/2005/8/layout/list1"/>
    <dgm:cxn modelId="{605B5B42-E559-4450-B68F-63A8BEA41612}" type="presParOf" srcId="{9C189CD0-E07E-4E20-953B-0A9528C475DB}" destId="{AF264F12-1F82-47D9-9094-DCC4DAF9417E}" srcOrd="11" destOrd="0" presId="urn:microsoft.com/office/officeart/2005/8/layout/list1"/>
    <dgm:cxn modelId="{635FFC76-83EF-41C2-A68B-2FB2355BBEC2}" type="presParOf" srcId="{9C189CD0-E07E-4E20-953B-0A9528C475DB}" destId="{29A6168F-3459-4D9A-9394-3AA1A1AA7DDA}" srcOrd="12" destOrd="0" presId="urn:microsoft.com/office/officeart/2005/8/layout/list1"/>
    <dgm:cxn modelId="{5A2FF46C-2E1C-442F-82AA-47EEBD0BD744}" type="presParOf" srcId="{29A6168F-3459-4D9A-9394-3AA1A1AA7DDA}" destId="{8A119104-94ED-4E63-9ADC-C28F214EFEA7}" srcOrd="0" destOrd="0" presId="urn:microsoft.com/office/officeart/2005/8/layout/list1"/>
    <dgm:cxn modelId="{763B8274-42A1-4E82-882D-B6C2C1AF0138}" type="presParOf" srcId="{29A6168F-3459-4D9A-9394-3AA1A1AA7DDA}" destId="{902F100A-DC41-48EC-81B8-7753E4F8D24F}" srcOrd="1" destOrd="0" presId="urn:microsoft.com/office/officeart/2005/8/layout/list1"/>
    <dgm:cxn modelId="{E3A10655-54B8-40DB-9A0C-71A6464435BB}" type="presParOf" srcId="{9C189CD0-E07E-4E20-953B-0A9528C475DB}" destId="{7FC83B16-A74E-4994-829A-FD31AF558891}" srcOrd="13" destOrd="0" presId="urn:microsoft.com/office/officeart/2005/8/layout/list1"/>
    <dgm:cxn modelId="{F59EE798-BD72-4582-8F7D-67C1B1C7A98F}" type="presParOf" srcId="{9C189CD0-E07E-4E20-953B-0A9528C475DB}" destId="{DD096683-F6EA-4631-9F2A-C35B88BA3ED9}" srcOrd="14" destOrd="0" presId="urn:microsoft.com/office/officeart/2005/8/layout/list1"/>
    <dgm:cxn modelId="{F7D75781-24E1-426B-A7BA-DB33EF4B4C78}" type="presParOf" srcId="{9C189CD0-E07E-4E20-953B-0A9528C475DB}" destId="{984FC71D-3F1D-45CB-B227-997ACAE809AD}" srcOrd="15" destOrd="0" presId="urn:microsoft.com/office/officeart/2005/8/layout/list1"/>
    <dgm:cxn modelId="{D428CCE0-AED9-4550-9DFA-214F740C3E0A}" type="presParOf" srcId="{9C189CD0-E07E-4E20-953B-0A9528C475DB}" destId="{10232A01-0E49-47CA-A90F-5FA306F8DB37}" srcOrd="16" destOrd="0" presId="urn:microsoft.com/office/officeart/2005/8/layout/list1"/>
    <dgm:cxn modelId="{31D59D9C-6BB3-42F6-BAB2-3609D220A810}" type="presParOf" srcId="{10232A01-0E49-47CA-A90F-5FA306F8DB37}" destId="{558743EB-6F3F-4B21-BAB6-5E7358362922}" srcOrd="0" destOrd="0" presId="urn:microsoft.com/office/officeart/2005/8/layout/list1"/>
    <dgm:cxn modelId="{5BF9ED25-E15D-4ADE-A850-A8F4D860A832}" type="presParOf" srcId="{10232A01-0E49-47CA-A90F-5FA306F8DB37}" destId="{ACD2B46C-3D67-412F-BA53-3E40824248D5}" srcOrd="1" destOrd="0" presId="urn:microsoft.com/office/officeart/2005/8/layout/list1"/>
    <dgm:cxn modelId="{F3A3C263-C426-4774-ACFD-6511CC1255FA}" type="presParOf" srcId="{9C189CD0-E07E-4E20-953B-0A9528C475DB}" destId="{4F95C15B-DF8E-442A-98AF-A8C47C86C11F}" srcOrd="17" destOrd="0" presId="urn:microsoft.com/office/officeart/2005/8/layout/list1"/>
    <dgm:cxn modelId="{199F5A42-7879-4FC6-87DE-6BB97FDD5883}" type="presParOf" srcId="{9C189CD0-E07E-4E20-953B-0A9528C475DB}" destId="{275A32A1-B35A-441F-8D3F-610F8912EDDE}" srcOrd="18" destOrd="0" presId="urn:microsoft.com/office/officeart/2005/8/layout/list1"/>
    <dgm:cxn modelId="{8143E7E8-FAB5-4317-95E2-AE2A3FA1A53F}" type="presParOf" srcId="{9C189CD0-E07E-4E20-953B-0A9528C475DB}" destId="{6ACF3E1A-FD88-4ED5-BA28-46AE0B9B68A7}" srcOrd="19" destOrd="0" presId="urn:microsoft.com/office/officeart/2005/8/layout/list1"/>
    <dgm:cxn modelId="{AE365787-B06E-4C9D-9E03-695027BE75E3}" type="presParOf" srcId="{9C189CD0-E07E-4E20-953B-0A9528C475DB}" destId="{66A3C200-3B5A-413C-BBF4-A8DF89C23E8E}" srcOrd="20" destOrd="0" presId="urn:microsoft.com/office/officeart/2005/8/layout/list1"/>
    <dgm:cxn modelId="{2D5D4147-BD0C-4759-8FB8-488DB32E45B3}" type="presParOf" srcId="{66A3C200-3B5A-413C-BBF4-A8DF89C23E8E}" destId="{16733A30-C7FE-44E3-97E4-0FDAA0C78886}" srcOrd="0" destOrd="0" presId="urn:microsoft.com/office/officeart/2005/8/layout/list1"/>
    <dgm:cxn modelId="{BE43EC2F-8A94-4653-841C-CD8B089B2751}" type="presParOf" srcId="{66A3C200-3B5A-413C-BBF4-A8DF89C23E8E}" destId="{657051D4-03A4-4853-B384-569430F8FBE4}" srcOrd="1" destOrd="0" presId="urn:microsoft.com/office/officeart/2005/8/layout/list1"/>
    <dgm:cxn modelId="{9AA274B0-4DCC-4A5E-A290-6803C25E9936}" type="presParOf" srcId="{9C189CD0-E07E-4E20-953B-0A9528C475DB}" destId="{2A2FAF97-021D-430C-9282-1213977804F1}" srcOrd="21" destOrd="0" presId="urn:microsoft.com/office/officeart/2005/8/layout/list1"/>
    <dgm:cxn modelId="{E340AE04-7C94-4F51-88C5-67408F72ABAA}" type="presParOf" srcId="{9C189CD0-E07E-4E20-953B-0A9528C475DB}" destId="{47B5B45B-B1B5-4456-9D5C-BAC5CA3832B6}" srcOrd="22" destOrd="0" presId="urn:microsoft.com/office/officeart/2005/8/layout/list1"/>
    <dgm:cxn modelId="{1AAA1BD9-F20C-4B8E-9F66-C0428B674632}" type="presParOf" srcId="{9C189CD0-E07E-4E20-953B-0A9528C475DB}" destId="{C4C62EAB-464F-4A59-8098-38CFC29BCC53}" srcOrd="23" destOrd="0" presId="urn:microsoft.com/office/officeart/2005/8/layout/list1"/>
    <dgm:cxn modelId="{2595E816-4E6F-4B47-A32B-3AB230827910}" type="presParOf" srcId="{9C189CD0-E07E-4E20-953B-0A9528C475DB}" destId="{65B18C0F-6E51-409E-99BC-95EF64D703C3}" srcOrd="24" destOrd="0" presId="urn:microsoft.com/office/officeart/2005/8/layout/list1"/>
    <dgm:cxn modelId="{9B3C85AC-C8EB-4C75-8879-22750699F331}" type="presParOf" srcId="{65B18C0F-6E51-409E-99BC-95EF64D703C3}" destId="{B8B2BC78-C452-4853-BDC1-58DED3925914}" srcOrd="0" destOrd="0" presId="urn:microsoft.com/office/officeart/2005/8/layout/list1"/>
    <dgm:cxn modelId="{EB3E4C3C-A5B3-41D8-9C1A-BFC6559ACA2B}" type="presParOf" srcId="{65B18C0F-6E51-409E-99BC-95EF64D703C3}" destId="{41F0613B-8A7D-4A23-B6B1-A185C6B68D60}" srcOrd="1" destOrd="0" presId="urn:microsoft.com/office/officeart/2005/8/layout/list1"/>
    <dgm:cxn modelId="{6343BCD5-BC1A-4DA9-98BA-6FBC3455A394}" type="presParOf" srcId="{9C189CD0-E07E-4E20-953B-0A9528C475DB}" destId="{34E1D093-F3E3-473C-A79E-5946E4EF8719}" srcOrd="25" destOrd="0" presId="urn:microsoft.com/office/officeart/2005/8/layout/list1"/>
    <dgm:cxn modelId="{F78336ED-4B0B-4F80-9BE3-701900614150}" type="presParOf" srcId="{9C189CD0-E07E-4E20-953B-0A9528C475DB}" destId="{52C547D3-35C2-4F1B-A5C8-55C9913B6661}" srcOrd="26" destOrd="0" presId="urn:microsoft.com/office/officeart/2005/8/layout/list1"/>
    <dgm:cxn modelId="{73E5D71B-A8A5-4AA1-B2DF-EE8FF1E71F97}" type="presParOf" srcId="{9C189CD0-E07E-4E20-953B-0A9528C475DB}" destId="{756E3EB8-C993-4821-94AE-8FB4DA05D5AE}" srcOrd="27" destOrd="0" presId="urn:microsoft.com/office/officeart/2005/8/layout/list1"/>
    <dgm:cxn modelId="{D853DD66-1A82-4E31-BD7C-D9CF3D2DA2E8}" type="presParOf" srcId="{9C189CD0-E07E-4E20-953B-0A9528C475DB}" destId="{57DC17F0-5160-4F7E-ADCA-ED3B82C7B87F}" srcOrd="28" destOrd="0" presId="urn:microsoft.com/office/officeart/2005/8/layout/list1"/>
    <dgm:cxn modelId="{4A6BBFAB-55CB-4D71-8DFB-6342B610B619}" type="presParOf" srcId="{57DC17F0-5160-4F7E-ADCA-ED3B82C7B87F}" destId="{41096181-1B74-4059-879C-6D78E439FCC3}" srcOrd="0" destOrd="0" presId="urn:microsoft.com/office/officeart/2005/8/layout/list1"/>
    <dgm:cxn modelId="{3161CBB1-C8A8-4D72-8F54-D692CD5CDA61}" type="presParOf" srcId="{57DC17F0-5160-4F7E-ADCA-ED3B82C7B87F}" destId="{63628F7E-3638-4525-B84E-4F43FE34584A}" srcOrd="1" destOrd="0" presId="urn:microsoft.com/office/officeart/2005/8/layout/list1"/>
    <dgm:cxn modelId="{DD76561A-5C0D-47FC-8808-A793F550B769}" type="presParOf" srcId="{9C189CD0-E07E-4E20-953B-0A9528C475DB}" destId="{2AE318C3-9E12-47EE-9115-D94D0B7D5CFF}" srcOrd="29" destOrd="0" presId="urn:microsoft.com/office/officeart/2005/8/layout/list1"/>
    <dgm:cxn modelId="{7D13EEDD-66A7-4712-99B0-39C4C24B3386}" type="presParOf" srcId="{9C189CD0-E07E-4E20-953B-0A9528C475DB}" destId="{9737FC56-90CD-4B35-9A67-6F3A8B1E1E47}" srcOrd="30" destOrd="0" presId="urn:microsoft.com/office/officeart/2005/8/layout/list1"/>
    <dgm:cxn modelId="{16F1BC66-51BE-477D-B776-B894B5FE557F}" type="presParOf" srcId="{9C189CD0-E07E-4E20-953B-0A9528C475DB}" destId="{49CEA0A2-38D1-4715-B85D-E496986A54FB}" srcOrd="31" destOrd="0" presId="urn:microsoft.com/office/officeart/2005/8/layout/list1"/>
    <dgm:cxn modelId="{EB5CEECF-0472-4B77-948C-EC928831FC76}" type="presParOf" srcId="{9C189CD0-E07E-4E20-953B-0A9528C475DB}" destId="{45E2074D-E7B8-4F85-A462-B4AC9589C05D}" srcOrd="32" destOrd="0" presId="urn:microsoft.com/office/officeart/2005/8/layout/list1"/>
    <dgm:cxn modelId="{935BD7BF-3973-46C3-8491-80CB64F10C84}" type="presParOf" srcId="{45E2074D-E7B8-4F85-A462-B4AC9589C05D}" destId="{7D7F3C21-209D-4977-A5B1-3C7F1322DFD8}" srcOrd="0" destOrd="0" presId="urn:microsoft.com/office/officeart/2005/8/layout/list1"/>
    <dgm:cxn modelId="{1DBC301F-B8A3-468A-86D1-44FC0D41F646}" type="presParOf" srcId="{45E2074D-E7B8-4F85-A462-B4AC9589C05D}" destId="{A4A1FBD3-6C7A-4C3C-801D-110D4899F49C}" srcOrd="1" destOrd="0" presId="urn:microsoft.com/office/officeart/2005/8/layout/list1"/>
    <dgm:cxn modelId="{D95F1F35-6433-4456-B141-463889110F73}" type="presParOf" srcId="{9C189CD0-E07E-4E20-953B-0A9528C475DB}" destId="{480D47B0-1D00-48CB-B58D-A79673948D2C}" srcOrd="33" destOrd="0" presId="urn:microsoft.com/office/officeart/2005/8/layout/list1"/>
    <dgm:cxn modelId="{45D19FBB-5925-4EEF-B152-0C6A6BB8FD2A}" type="presParOf" srcId="{9C189CD0-E07E-4E20-953B-0A9528C475DB}" destId="{7527DF00-85C1-4036-BCED-6E2C5640E68A}" srcOrd="34" destOrd="0" presId="urn:microsoft.com/office/officeart/2005/8/layout/list1"/>
    <dgm:cxn modelId="{30439FA3-8D85-43F9-AE58-5E6EED6EF91E}" type="presParOf" srcId="{9C189CD0-E07E-4E20-953B-0A9528C475DB}" destId="{6D5D5007-CE74-4A7E-BF2F-D0EE617FDF0A}" srcOrd="35" destOrd="0" presId="urn:microsoft.com/office/officeart/2005/8/layout/list1"/>
    <dgm:cxn modelId="{60EAC4C8-54EA-4421-8902-7CB663C0E235}" type="presParOf" srcId="{9C189CD0-E07E-4E20-953B-0A9528C475DB}" destId="{9F400A3F-4F7D-4F2E-9EF4-7FD13D107F3D}" srcOrd="36" destOrd="0" presId="urn:microsoft.com/office/officeart/2005/8/layout/list1"/>
    <dgm:cxn modelId="{F0E14C3A-1031-4C0C-8F53-AF92AEFDF303}" type="presParOf" srcId="{9F400A3F-4F7D-4F2E-9EF4-7FD13D107F3D}" destId="{F50C090E-C19F-4F6A-8E36-3DE4A60A5FAF}" srcOrd="0" destOrd="0" presId="urn:microsoft.com/office/officeart/2005/8/layout/list1"/>
    <dgm:cxn modelId="{30F839FC-CBC6-41B8-B9F9-18B502DB277C}" type="presParOf" srcId="{9F400A3F-4F7D-4F2E-9EF4-7FD13D107F3D}" destId="{71DDBE18-5518-4707-9376-532FB2959C31}" srcOrd="1" destOrd="0" presId="urn:microsoft.com/office/officeart/2005/8/layout/list1"/>
    <dgm:cxn modelId="{77681B7B-9DF5-4F18-953D-C97BD39AC5A9}" type="presParOf" srcId="{9C189CD0-E07E-4E20-953B-0A9528C475DB}" destId="{4952144F-72D8-4323-B760-CDC53F955AA3}" srcOrd="37" destOrd="0" presId="urn:microsoft.com/office/officeart/2005/8/layout/list1"/>
    <dgm:cxn modelId="{E3A1976B-BEFD-4B8F-8097-096D2F4478FA}" type="presParOf" srcId="{9C189CD0-E07E-4E20-953B-0A9528C475DB}" destId="{018BAD35-79BE-41B3-895E-ED571D33CC5C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0346F-74D0-46E5-953E-6DF60BF8AB20}" type="doc">
      <dgm:prSet loTypeId="urn:microsoft.com/office/officeart/2005/8/layout/radial6" loCatId="relationship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B0B6C94-5F13-4065-874B-7A88E358FA09}">
      <dgm:prSet phldrT="[Текст]" custT="1"/>
      <dgm:spPr/>
      <dgm:t>
        <a:bodyPr/>
        <a:lstStyle/>
        <a:p>
          <a:r>
            <a:rPr lang="ru-RU" sz="32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Цифровая</a:t>
          </a:r>
        </a:p>
        <a:p>
          <a:r>
            <a:rPr lang="uk-UA" sz="2800" b="1" cap="none" spc="-150" dirty="0" err="1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трансформация</a:t>
          </a:r>
          <a:endParaRPr lang="ru-RU" sz="2800" b="1" cap="none" spc="-150" dirty="0">
            <a:ln w="1905"/>
            <a:solidFill>
              <a:schemeClr val="accent6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544245-AB2F-47D0-8469-3F40BBD8F23F}" type="parTrans" cxnId="{E76BB8B6-F805-42FD-B4F6-60ACCBFA19D5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672B5BA-CC77-48FA-9E3F-CE869E70EAD9}" type="sibTrans" cxnId="{E76BB8B6-F805-42FD-B4F6-60ACCBFA19D5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34EBB76-CBFA-4469-9FAF-783D176D0824}">
      <dgm:prSet phldrT="[Текст]" custT="1"/>
      <dgm:spPr/>
      <dgm:t>
        <a:bodyPr/>
        <a:lstStyle/>
        <a:p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Умные дома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B5C6B0-C755-447A-8AB6-6F20DE745106}" type="parTrans" cxnId="{889C2E41-94F5-4BC3-9D4A-1AE87E768B9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A8D7C2EA-8CA7-4CD5-ADC5-5CB100D8115C}" type="sibTrans" cxnId="{889C2E41-94F5-4BC3-9D4A-1AE87E768B9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0D9C7EF-E834-422C-9622-ABA91D43E1EB}">
      <dgm:prSet phldrT="[Текст]" custT="1"/>
      <dgm:spPr/>
      <dgm:t>
        <a:bodyPr/>
        <a:lstStyle/>
        <a:p>
          <a:r>
            <a:rPr lang="ru-RU" sz="1400" b="0" kern="0" spc="-100" baseline="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Многофункциональные</a:t>
          </a:r>
          <a:r>
            <a:rPr lang="ru-RU" sz="1400" b="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услуги связи</a:t>
          </a:r>
          <a:endParaRPr lang="ru-RU" sz="1400" b="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998A32D-34DF-4890-97E3-D844A0F4E210}" type="parTrans" cxnId="{E1A231BB-9901-42CD-9979-47433E0C239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25C2EF76-1BE3-47CC-BBC3-671EFB191EB8}" type="sibTrans" cxnId="{E1A231BB-9901-42CD-9979-47433E0C239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2919C0D1-0F0F-47D7-B8F2-F92CC7EE6151}">
      <dgm:prSet phldrT="[Текст]" custT="1"/>
      <dgm:spPr/>
      <dgm:t>
        <a:bodyPr/>
        <a:lstStyle/>
        <a:p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Квантовые вычисления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5C093FA-07F5-4FF5-9001-C5FA4E648A7F}" type="parTrans" cxnId="{070AB78B-3038-4EFE-818D-05AF7421E000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860C26D-545C-4D34-A1A9-B168F40E5D5C}" type="sibTrans" cxnId="{070AB78B-3038-4EFE-818D-05AF7421E000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24F8539-6907-43C0-9F86-E24A86CC0C24}">
      <dgm:prSet custT="1"/>
      <dgm:spPr/>
      <dgm:t>
        <a:bodyPr/>
        <a:lstStyle/>
        <a:p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Тотальная оцифровка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4F972E-0050-4AF7-AD6E-AA16A5F2E600}" type="parTrans" cxnId="{454E5C10-053A-4225-B625-BA04ACA4D55B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6C2D614-B5B9-415A-BD8D-6162BA3FBFA9}" type="sibTrans" cxnId="{454E5C10-053A-4225-B625-BA04ACA4D55B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A88CD942-5140-4E69-B547-E073C3C4C0AD}">
      <dgm:prSet phldrT="[Текст]" custT="1"/>
      <dgm:spPr/>
      <dgm:t>
        <a:bodyPr/>
        <a:lstStyle/>
        <a:p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Широкополосный доступ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CD1832F-2578-4BA4-8890-394044DA2F52}" type="parTrans" cxnId="{69A411D7-9FA6-42CC-A910-A0D2FD5B004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00024EA9-6542-4F94-B1E5-28FD631C0BFE}" type="sibTrans" cxnId="{69A411D7-9FA6-42CC-A910-A0D2FD5B004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4C9CED1-4B4E-4BCC-8121-76F647FE0614}">
      <dgm:prSet phldrT="[Текст]" custT="1"/>
      <dgm:spPr/>
      <dgm:t>
        <a:bodyPr/>
        <a:lstStyle/>
        <a:p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Интернет вещей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137F14-71D1-4603-989D-19CA230DE39D}" type="parTrans" cxnId="{ED3460C8-8A31-4500-9F6B-9FC5CF654DC4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74A0F80B-8F51-497D-9199-E54A588A4A99}" type="sibTrans" cxnId="{ED3460C8-8A31-4500-9F6B-9FC5CF654DC4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F5AD49C-9B50-451C-93A1-423C1013E44B}">
      <dgm:prSet phldrT="[Текст]" custT="1"/>
      <dgm:spPr/>
      <dgm:t>
        <a:bodyPr/>
        <a:lstStyle/>
        <a:p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Удаленная хирургия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7D9B165-F948-48F9-8E05-616CE3DE8FAA}" type="parTrans" cxnId="{61FDB950-5C21-44BD-8694-5FF3C38E53B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E20A4B9-E47A-4C78-ADAF-B4EBD97A6FE2}" type="sibTrans" cxnId="{61FDB950-5C21-44BD-8694-5FF3C38E53B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18C209C-4CA9-449E-852B-C98968FEDDF6}">
      <dgm:prSet phldrT="[Текст]" custT="1"/>
      <dgm:spPr/>
      <dgm:t>
        <a:bodyPr/>
        <a:lstStyle/>
        <a:p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Искусственный интеллект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F72BF3-7160-4075-A1C6-D5B03F368F09}" type="sibTrans" cxnId="{C65282A2-8E38-4ADF-9710-484E7970768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78D3038-B371-4F8C-BCB7-DBD9B2973396}" type="parTrans" cxnId="{C65282A2-8E38-4ADF-9710-484E7970768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F4040EC-4EEA-49EB-BAA9-CCA0A9DC7EFF}">
      <dgm:prSet phldrT="[Текст]" custT="1"/>
      <dgm:spPr/>
      <dgm:t>
        <a:bodyPr/>
        <a:lstStyle/>
        <a:p>
          <a:r>
            <a:rPr lang="ru-RU" sz="1400" b="0" dirty="0" smtClean="0">
              <a:effectLst/>
              <a:latin typeface="Times New Roman" pitchFamily="18" charset="0"/>
              <a:cs typeface="Times New Roman" pitchFamily="18" charset="0"/>
            </a:rPr>
            <a:t>Слияние человека с технологией</a:t>
          </a:r>
          <a:endParaRPr lang="ru-RU" sz="1400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0A3FEE1-CA23-475C-AD9E-30F3248B5B7D}" type="sibTrans" cxnId="{46D00317-FC59-471E-9E85-10DC8C76DE97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F726C04-330B-4F23-872E-6D9C057E49FB}" type="parTrans" cxnId="{46D00317-FC59-471E-9E85-10DC8C76DE97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DC4E379-123E-49D6-803B-1356976B5A67}">
      <dgm:prSet phldrT="[Текст]" custT="1"/>
      <dgm:spPr/>
      <dgm:t>
        <a:bodyPr/>
        <a:lstStyle/>
        <a:p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Тактильный Интернет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4AD57C2-C6BA-4310-B387-9DEF3B0746E2}" type="sibTrans" cxnId="{6B1A18F2-A7CB-4494-AE71-D7181050ED9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0E66388-F064-4905-90AF-9C2443CF17C5}" type="parTrans" cxnId="{6B1A18F2-A7CB-4494-AE71-D7181050ED9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2BEC7A89-7515-4CA6-86B9-47F8748086B1}" type="pres">
      <dgm:prSet presAssocID="{3EE0346F-74D0-46E5-953E-6DF60BF8AB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4CE27B-6BAE-40ED-B3CD-BC0E31800A5D}" type="pres">
      <dgm:prSet presAssocID="{9B0B6C94-5F13-4065-874B-7A88E358FA09}" presName="centerShape" presStyleLbl="node0" presStyleIdx="0" presStyleCnt="1" custScaleX="244803" custScaleY="175853" custLinFactNeighborX="-1029" custLinFactNeighborY="611"/>
      <dgm:spPr/>
      <dgm:t>
        <a:bodyPr/>
        <a:lstStyle/>
        <a:p>
          <a:endParaRPr lang="ru-RU"/>
        </a:p>
      </dgm:t>
    </dgm:pt>
    <dgm:pt modelId="{286835F1-1B37-47A9-A513-D4645CE96C92}" type="pres">
      <dgm:prSet presAssocID="{624F8539-6907-43C0-9F86-E24A86CC0C24}" presName="node" presStyleLbl="node1" presStyleIdx="0" presStyleCnt="10" custScaleX="213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2DED5-8B76-43AA-B5B6-E44FEE04545D}" type="pres">
      <dgm:prSet presAssocID="{624F8539-6907-43C0-9F86-E24A86CC0C24}" presName="dummy" presStyleCnt="0"/>
      <dgm:spPr/>
    </dgm:pt>
    <dgm:pt modelId="{BF0D84B5-B47E-4335-AA7A-1855A3AD34F0}" type="pres">
      <dgm:prSet presAssocID="{D6C2D614-B5B9-415A-BD8D-6162BA3FBFA9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E67E5403-33A8-496E-BAA4-3F3A3B0DBCBE}" type="pres">
      <dgm:prSet presAssocID="{C34EBB76-CBFA-4469-9FAF-783D176D0824}" presName="node" presStyleLbl="node1" presStyleIdx="1" presStyleCnt="10" custScaleX="213408" custRadScaleRad="98900" custRadScaleInc="86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9ED09-27C6-492D-B08D-472B6257246A}" type="pres">
      <dgm:prSet presAssocID="{C34EBB76-CBFA-4469-9FAF-783D176D0824}" presName="dummy" presStyleCnt="0"/>
      <dgm:spPr/>
    </dgm:pt>
    <dgm:pt modelId="{2D3C55CB-F077-4FED-928D-CABF92AF2968}" type="pres">
      <dgm:prSet presAssocID="{A8D7C2EA-8CA7-4CD5-ADC5-5CB100D8115C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2449A831-8651-4A04-9388-2389697D1DD5}" type="pres">
      <dgm:prSet presAssocID="{10D9C7EF-E834-422C-9622-ABA91D43E1EB}" presName="node" presStyleLbl="node1" presStyleIdx="2" presStyleCnt="10" custScaleX="239692" custScaleY="103183" custRadScaleRad="110703" custRadScaleInc="42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74C22-3D78-43D7-8489-2184876772B4}" type="pres">
      <dgm:prSet presAssocID="{10D9C7EF-E834-422C-9622-ABA91D43E1EB}" presName="dummy" presStyleCnt="0"/>
      <dgm:spPr/>
    </dgm:pt>
    <dgm:pt modelId="{BE76CDC2-AAAA-4CDC-B62A-9939AD27ED81}" type="pres">
      <dgm:prSet presAssocID="{25C2EF76-1BE3-47CC-BBC3-671EFB191EB8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BF60CDAE-01B2-4558-B2D2-1009E379E629}" type="pres">
      <dgm:prSet presAssocID="{2919C0D1-0F0F-47D7-B8F2-F92CC7EE6151}" presName="node" presStyleLbl="node1" presStyleIdx="3" presStyleCnt="10" custScaleX="213408" custRadScaleRad="110923" custRadScaleInc="-3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42F5A-A952-41A4-A884-8BEB644B3EB8}" type="pres">
      <dgm:prSet presAssocID="{2919C0D1-0F0F-47D7-B8F2-F92CC7EE6151}" presName="dummy" presStyleCnt="0"/>
      <dgm:spPr/>
    </dgm:pt>
    <dgm:pt modelId="{F81A54AF-DCA5-41CF-AAB2-339FC726E7C4}" type="pres">
      <dgm:prSet presAssocID="{C860C26D-545C-4D34-A1A9-B168F40E5D5C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B37B7DA8-0F26-4359-A90D-8FF6F2CD9A25}" type="pres">
      <dgm:prSet presAssocID="{D18C209C-4CA9-449E-852B-C98968FEDDF6}" presName="node" presStyleLbl="node1" presStyleIdx="4" presStyleCnt="10" custScaleX="213408" custRadScaleRad="92621" custRadScaleInc="-66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2BBA2-EB81-4D3E-9A5E-5EEF27E019AD}" type="pres">
      <dgm:prSet presAssocID="{D18C209C-4CA9-449E-852B-C98968FEDDF6}" presName="dummy" presStyleCnt="0"/>
      <dgm:spPr/>
    </dgm:pt>
    <dgm:pt modelId="{7D21102B-C969-4623-9A87-2DBAEC62A4C5}" type="pres">
      <dgm:prSet presAssocID="{1BF72BF3-7160-4075-A1C6-D5B03F368F09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1B86FC55-60D2-4C49-B315-E0BFA882EB67}" type="pres">
      <dgm:prSet presAssocID="{A88CD942-5140-4E69-B547-E073C3C4C0AD}" presName="node" presStyleLbl="node1" presStyleIdx="5" presStyleCnt="10" custScaleX="213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CEB41-A747-4181-81A7-5220F7B69163}" type="pres">
      <dgm:prSet presAssocID="{A88CD942-5140-4E69-B547-E073C3C4C0AD}" presName="dummy" presStyleCnt="0"/>
      <dgm:spPr/>
    </dgm:pt>
    <dgm:pt modelId="{57FEB215-7AC9-4128-AEF1-BEA934AF457A}" type="pres">
      <dgm:prSet presAssocID="{00024EA9-6542-4F94-B1E5-28FD631C0BFE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A794AE52-3B11-40E1-B260-BE194ECB09FA}" type="pres">
      <dgm:prSet presAssocID="{C4C9CED1-4B4E-4BCC-8121-76F647FE0614}" presName="node" presStyleLbl="node1" presStyleIdx="6" presStyleCnt="10" custScaleX="213408" custRadScaleRad="91747" custRadScaleInc="61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1DF06-33BC-4FB2-B113-12F3B1821930}" type="pres">
      <dgm:prSet presAssocID="{C4C9CED1-4B4E-4BCC-8121-76F647FE0614}" presName="dummy" presStyleCnt="0"/>
      <dgm:spPr/>
    </dgm:pt>
    <dgm:pt modelId="{33D74A84-8BB9-4FCA-89F8-F08624261807}" type="pres">
      <dgm:prSet presAssocID="{74A0F80B-8F51-497D-9199-E54A588A4A99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A15A9010-F428-47EA-840C-BFE34A546BBD}" type="pres">
      <dgm:prSet presAssocID="{1F5AD49C-9B50-451C-93A1-423C1013E44B}" presName="node" presStyleLbl="node1" presStyleIdx="7" presStyleCnt="10" custScaleX="213408" custRadScaleRad="109694" custRadScaleInc="37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71A5F-DDC1-4FD5-BFB5-BF1F8534ADD5}" type="pres">
      <dgm:prSet presAssocID="{1F5AD49C-9B50-451C-93A1-423C1013E44B}" presName="dummy" presStyleCnt="0"/>
      <dgm:spPr/>
    </dgm:pt>
    <dgm:pt modelId="{04669591-1E3C-444A-B3E9-4C79C5BC2D5C}" type="pres">
      <dgm:prSet presAssocID="{EE20A4B9-E47A-4C78-ADAF-B4EBD97A6FE2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84BA6D0A-3A14-42A6-B18D-AC65F9ECFA3A}" type="pres">
      <dgm:prSet presAssocID="{CDC4E379-123E-49D6-803B-1356976B5A67}" presName="node" presStyleLbl="node1" presStyleIdx="8" presStyleCnt="10" custScaleX="213408" custRadScaleRad="109470" custRadScaleInc="-41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A0083-08C5-4CC7-AB9B-5C4A696B486D}" type="pres">
      <dgm:prSet presAssocID="{CDC4E379-123E-49D6-803B-1356976B5A67}" presName="dummy" presStyleCnt="0"/>
      <dgm:spPr/>
    </dgm:pt>
    <dgm:pt modelId="{BC7F3B15-B993-4155-9A61-C673F8ECFD8E}" type="pres">
      <dgm:prSet presAssocID="{64AD57C2-C6BA-4310-B387-9DEF3B0746E2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DFF0891B-2F60-43AC-9325-BADB79741BD8}" type="pres">
      <dgm:prSet presAssocID="{4F4040EC-4EEA-49EB-BAA9-CCA0A9DC7EFF}" presName="node" presStyleLbl="node1" presStyleIdx="9" presStyleCnt="10" custScaleX="213408" custRadScaleRad="97990" custRadScaleInc="-82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BCB79-A1B3-45F5-8CAB-0A1A152A9D01}" type="pres">
      <dgm:prSet presAssocID="{4F4040EC-4EEA-49EB-BAA9-CCA0A9DC7EFF}" presName="dummy" presStyleCnt="0"/>
      <dgm:spPr/>
    </dgm:pt>
    <dgm:pt modelId="{110AA2B7-9F09-4F67-812C-EB0B4B1960DB}" type="pres">
      <dgm:prSet presAssocID="{70A3FEE1-CA23-475C-AD9E-30F3248B5B7D}" presName="sibTrans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F3572DFF-5D26-42AD-BFFB-DFA919C66AE2}" type="presOf" srcId="{10D9C7EF-E834-422C-9622-ABA91D43E1EB}" destId="{2449A831-8651-4A04-9388-2389697D1DD5}" srcOrd="0" destOrd="0" presId="urn:microsoft.com/office/officeart/2005/8/layout/radial6"/>
    <dgm:cxn modelId="{69A411D7-9FA6-42CC-A910-A0D2FD5B0048}" srcId="{9B0B6C94-5F13-4065-874B-7A88E358FA09}" destId="{A88CD942-5140-4E69-B547-E073C3C4C0AD}" srcOrd="5" destOrd="0" parTransId="{3CD1832F-2578-4BA4-8890-394044DA2F52}" sibTransId="{00024EA9-6542-4F94-B1E5-28FD631C0BFE}"/>
    <dgm:cxn modelId="{227398EE-A934-492A-B136-7BC199E47F48}" type="presOf" srcId="{64AD57C2-C6BA-4310-B387-9DEF3B0746E2}" destId="{BC7F3B15-B993-4155-9A61-C673F8ECFD8E}" srcOrd="0" destOrd="0" presId="urn:microsoft.com/office/officeart/2005/8/layout/radial6"/>
    <dgm:cxn modelId="{1EE79261-3F91-43BD-AB38-BCC61C244D28}" type="presOf" srcId="{A88CD942-5140-4E69-B547-E073C3C4C0AD}" destId="{1B86FC55-60D2-4C49-B315-E0BFA882EB67}" srcOrd="0" destOrd="0" presId="urn:microsoft.com/office/officeart/2005/8/layout/radial6"/>
    <dgm:cxn modelId="{61FDB950-5C21-44BD-8694-5FF3C38E53BC}" srcId="{9B0B6C94-5F13-4065-874B-7A88E358FA09}" destId="{1F5AD49C-9B50-451C-93A1-423C1013E44B}" srcOrd="7" destOrd="0" parTransId="{77D9B165-F948-48F9-8E05-616CE3DE8FAA}" sibTransId="{EE20A4B9-E47A-4C78-ADAF-B4EBD97A6FE2}"/>
    <dgm:cxn modelId="{2C095B30-F3F5-443F-8B7E-B9474370B293}" type="presOf" srcId="{4F4040EC-4EEA-49EB-BAA9-CCA0A9DC7EFF}" destId="{DFF0891B-2F60-43AC-9325-BADB79741BD8}" srcOrd="0" destOrd="0" presId="urn:microsoft.com/office/officeart/2005/8/layout/radial6"/>
    <dgm:cxn modelId="{46D00317-FC59-471E-9E85-10DC8C76DE97}" srcId="{9B0B6C94-5F13-4065-874B-7A88E358FA09}" destId="{4F4040EC-4EEA-49EB-BAA9-CCA0A9DC7EFF}" srcOrd="9" destOrd="0" parTransId="{8F726C04-330B-4F23-872E-6D9C057E49FB}" sibTransId="{70A3FEE1-CA23-475C-AD9E-30F3248B5B7D}"/>
    <dgm:cxn modelId="{C65282A2-8E38-4ADF-9710-484E79707688}" srcId="{9B0B6C94-5F13-4065-874B-7A88E358FA09}" destId="{D18C209C-4CA9-449E-852B-C98968FEDDF6}" srcOrd="4" destOrd="0" parTransId="{878D3038-B371-4F8C-BCB7-DBD9B2973396}" sibTransId="{1BF72BF3-7160-4075-A1C6-D5B03F368F09}"/>
    <dgm:cxn modelId="{E76BB8B6-F805-42FD-B4F6-60ACCBFA19D5}" srcId="{3EE0346F-74D0-46E5-953E-6DF60BF8AB20}" destId="{9B0B6C94-5F13-4065-874B-7A88E358FA09}" srcOrd="0" destOrd="0" parTransId="{60544245-AB2F-47D0-8469-3F40BBD8F23F}" sibTransId="{6672B5BA-CC77-48FA-9E3F-CE869E70EAD9}"/>
    <dgm:cxn modelId="{8EEDE497-8AE1-4115-A641-042C1C63C49B}" type="presOf" srcId="{D18C209C-4CA9-449E-852B-C98968FEDDF6}" destId="{B37B7DA8-0F26-4359-A90D-8FF6F2CD9A25}" srcOrd="0" destOrd="0" presId="urn:microsoft.com/office/officeart/2005/8/layout/radial6"/>
    <dgm:cxn modelId="{292EFC0F-E278-44E9-86DA-B794C4DDA6F1}" type="presOf" srcId="{A8D7C2EA-8CA7-4CD5-ADC5-5CB100D8115C}" destId="{2D3C55CB-F077-4FED-928D-CABF92AF2968}" srcOrd="0" destOrd="0" presId="urn:microsoft.com/office/officeart/2005/8/layout/radial6"/>
    <dgm:cxn modelId="{2B955638-650E-44C8-B152-A46A5955A832}" type="presOf" srcId="{EE20A4B9-E47A-4C78-ADAF-B4EBD97A6FE2}" destId="{04669591-1E3C-444A-B3E9-4C79C5BC2D5C}" srcOrd="0" destOrd="0" presId="urn:microsoft.com/office/officeart/2005/8/layout/radial6"/>
    <dgm:cxn modelId="{D381C202-86E5-45FF-B57B-BBFA21A90CA9}" type="presOf" srcId="{1BF72BF3-7160-4075-A1C6-D5B03F368F09}" destId="{7D21102B-C969-4623-9A87-2DBAEC62A4C5}" srcOrd="0" destOrd="0" presId="urn:microsoft.com/office/officeart/2005/8/layout/radial6"/>
    <dgm:cxn modelId="{968F0698-91D6-4A81-B2B8-87CD00C7750C}" type="presOf" srcId="{C860C26D-545C-4D34-A1A9-B168F40E5D5C}" destId="{F81A54AF-DCA5-41CF-AAB2-339FC726E7C4}" srcOrd="0" destOrd="0" presId="urn:microsoft.com/office/officeart/2005/8/layout/radial6"/>
    <dgm:cxn modelId="{EAA6D674-5301-4E74-A1D1-5EB2DB9E4481}" type="presOf" srcId="{3EE0346F-74D0-46E5-953E-6DF60BF8AB20}" destId="{2BEC7A89-7515-4CA6-86B9-47F8748086B1}" srcOrd="0" destOrd="0" presId="urn:microsoft.com/office/officeart/2005/8/layout/radial6"/>
    <dgm:cxn modelId="{85E0895E-EEF4-4FC9-9A2A-D4D3BFEB0894}" type="presOf" srcId="{9B0B6C94-5F13-4065-874B-7A88E358FA09}" destId="{D14CE27B-6BAE-40ED-B3CD-BC0E31800A5D}" srcOrd="0" destOrd="0" presId="urn:microsoft.com/office/officeart/2005/8/layout/radial6"/>
    <dgm:cxn modelId="{6B1A18F2-A7CB-4494-AE71-D7181050ED9C}" srcId="{9B0B6C94-5F13-4065-874B-7A88E358FA09}" destId="{CDC4E379-123E-49D6-803B-1356976B5A67}" srcOrd="8" destOrd="0" parTransId="{10E66388-F064-4905-90AF-9C2443CF17C5}" sibTransId="{64AD57C2-C6BA-4310-B387-9DEF3B0746E2}"/>
    <dgm:cxn modelId="{281680EC-E62E-463C-A049-E1A430D1AA91}" type="presOf" srcId="{C34EBB76-CBFA-4469-9FAF-783D176D0824}" destId="{E67E5403-33A8-496E-BAA4-3F3A3B0DBCBE}" srcOrd="0" destOrd="0" presId="urn:microsoft.com/office/officeart/2005/8/layout/radial6"/>
    <dgm:cxn modelId="{889C2E41-94F5-4BC3-9D4A-1AE87E768B98}" srcId="{9B0B6C94-5F13-4065-874B-7A88E358FA09}" destId="{C34EBB76-CBFA-4469-9FAF-783D176D0824}" srcOrd="1" destOrd="0" parTransId="{83B5C6B0-C755-447A-8AB6-6F20DE745106}" sibTransId="{A8D7C2EA-8CA7-4CD5-ADC5-5CB100D8115C}"/>
    <dgm:cxn modelId="{454E5C10-053A-4225-B625-BA04ACA4D55B}" srcId="{9B0B6C94-5F13-4065-874B-7A88E358FA09}" destId="{624F8539-6907-43C0-9F86-E24A86CC0C24}" srcOrd="0" destOrd="0" parTransId="{AA4F972E-0050-4AF7-AD6E-AA16A5F2E600}" sibTransId="{D6C2D614-B5B9-415A-BD8D-6162BA3FBFA9}"/>
    <dgm:cxn modelId="{D000671C-085F-4809-9BBB-E973B38E73B2}" type="presOf" srcId="{2919C0D1-0F0F-47D7-B8F2-F92CC7EE6151}" destId="{BF60CDAE-01B2-4558-B2D2-1009E379E629}" srcOrd="0" destOrd="0" presId="urn:microsoft.com/office/officeart/2005/8/layout/radial6"/>
    <dgm:cxn modelId="{ED3460C8-8A31-4500-9F6B-9FC5CF654DC4}" srcId="{9B0B6C94-5F13-4065-874B-7A88E358FA09}" destId="{C4C9CED1-4B4E-4BCC-8121-76F647FE0614}" srcOrd="6" destOrd="0" parTransId="{B4137F14-71D1-4603-989D-19CA230DE39D}" sibTransId="{74A0F80B-8F51-497D-9199-E54A588A4A99}"/>
    <dgm:cxn modelId="{D1FBA496-EBD6-48C1-B48A-9C09C4CE79A0}" type="presOf" srcId="{CDC4E379-123E-49D6-803B-1356976B5A67}" destId="{84BA6D0A-3A14-42A6-B18D-AC65F9ECFA3A}" srcOrd="0" destOrd="0" presId="urn:microsoft.com/office/officeart/2005/8/layout/radial6"/>
    <dgm:cxn modelId="{FC8E91DD-53E0-469A-B654-43546F53E24F}" type="presOf" srcId="{00024EA9-6542-4F94-B1E5-28FD631C0BFE}" destId="{57FEB215-7AC9-4128-AEF1-BEA934AF457A}" srcOrd="0" destOrd="0" presId="urn:microsoft.com/office/officeart/2005/8/layout/radial6"/>
    <dgm:cxn modelId="{92B22B8E-2200-410C-8E33-99587F7C1C0F}" type="presOf" srcId="{74A0F80B-8F51-497D-9199-E54A588A4A99}" destId="{33D74A84-8BB9-4FCA-89F8-F08624261807}" srcOrd="0" destOrd="0" presId="urn:microsoft.com/office/officeart/2005/8/layout/radial6"/>
    <dgm:cxn modelId="{396B4281-DE9F-409F-B29F-A3476CE9F9F4}" type="presOf" srcId="{C4C9CED1-4B4E-4BCC-8121-76F647FE0614}" destId="{A794AE52-3B11-40E1-B260-BE194ECB09FA}" srcOrd="0" destOrd="0" presId="urn:microsoft.com/office/officeart/2005/8/layout/radial6"/>
    <dgm:cxn modelId="{8B737AB7-00B9-42FE-AB75-6AB8A0E73EA6}" type="presOf" srcId="{1F5AD49C-9B50-451C-93A1-423C1013E44B}" destId="{A15A9010-F428-47EA-840C-BFE34A546BBD}" srcOrd="0" destOrd="0" presId="urn:microsoft.com/office/officeart/2005/8/layout/radial6"/>
    <dgm:cxn modelId="{070AB78B-3038-4EFE-818D-05AF7421E000}" srcId="{9B0B6C94-5F13-4065-874B-7A88E358FA09}" destId="{2919C0D1-0F0F-47D7-B8F2-F92CC7EE6151}" srcOrd="3" destOrd="0" parTransId="{C5C093FA-07F5-4FF5-9001-C5FA4E648A7F}" sibTransId="{C860C26D-545C-4D34-A1A9-B168F40E5D5C}"/>
    <dgm:cxn modelId="{A5FF00A9-4CF0-4B4D-B999-81909DF450D7}" type="presOf" srcId="{624F8539-6907-43C0-9F86-E24A86CC0C24}" destId="{286835F1-1B37-47A9-A513-D4645CE96C92}" srcOrd="0" destOrd="0" presId="urn:microsoft.com/office/officeart/2005/8/layout/radial6"/>
    <dgm:cxn modelId="{E1A231BB-9901-42CD-9979-47433E0C2392}" srcId="{9B0B6C94-5F13-4065-874B-7A88E358FA09}" destId="{10D9C7EF-E834-422C-9622-ABA91D43E1EB}" srcOrd="2" destOrd="0" parTransId="{A998A32D-34DF-4890-97E3-D844A0F4E210}" sibTransId="{25C2EF76-1BE3-47CC-BBC3-671EFB191EB8}"/>
    <dgm:cxn modelId="{04E38261-8FFD-434B-9877-F372F1DA761E}" type="presOf" srcId="{25C2EF76-1BE3-47CC-BBC3-671EFB191EB8}" destId="{BE76CDC2-AAAA-4CDC-B62A-9939AD27ED81}" srcOrd="0" destOrd="0" presId="urn:microsoft.com/office/officeart/2005/8/layout/radial6"/>
    <dgm:cxn modelId="{6F2F1FB3-C45D-49EA-9A90-213956D635EB}" type="presOf" srcId="{D6C2D614-B5B9-415A-BD8D-6162BA3FBFA9}" destId="{BF0D84B5-B47E-4335-AA7A-1855A3AD34F0}" srcOrd="0" destOrd="0" presId="urn:microsoft.com/office/officeart/2005/8/layout/radial6"/>
    <dgm:cxn modelId="{D99AF465-FC27-4233-A751-F777FA4E6614}" type="presOf" srcId="{70A3FEE1-CA23-475C-AD9E-30F3248B5B7D}" destId="{110AA2B7-9F09-4F67-812C-EB0B4B1960DB}" srcOrd="0" destOrd="0" presId="urn:microsoft.com/office/officeart/2005/8/layout/radial6"/>
    <dgm:cxn modelId="{3EF2A975-3E8E-42EF-BF8F-25A5FFA99C37}" type="presParOf" srcId="{2BEC7A89-7515-4CA6-86B9-47F8748086B1}" destId="{D14CE27B-6BAE-40ED-B3CD-BC0E31800A5D}" srcOrd="0" destOrd="0" presId="urn:microsoft.com/office/officeart/2005/8/layout/radial6"/>
    <dgm:cxn modelId="{34AB0F61-7CBE-4403-86E7-38FFD9FB5F96}" type="presParOf" srcId="{2BEC7A89-7515-4CA6-86B9-47F8748086B1}" destId="{286835F1-1B37-47A9-A513-D4645CE96C92}" srcOrd="1" destOrd="0" presId="urn:microsoft.com/office/officeart/2005/8/layout/radial6"/>
    <dgm:cxn modelId="{6F8BCCE7-C4D1-4DCE-ADF6-E42ECA909834}" type="presParOf" srcId="{2BEC7A89-7515-4CA6-86B9-47F8748086B1}" destId="{0D12DED5-8B76-43AA-B5B6-E44FEE04545D}" srcOrd="2" destOrd="0" presId="urn:microsoft.com/office/officeart/2005/8/layout/radial6"/>
    <dgm:cxn modelId="{89F02C8B-87CA-40F5-A61B-2A080D4CF64F}" type="presParOf" srcId="{2BEC7A89-7515-4CA6-86B9-47F8748086B1}" destId="{BF0D84B5-B47E-4335-AA7A-1855A3AD34F0}" srcOrd="3" destOrd="0" presId="urn:microsoft.com/office/officeart/2005/8/layout/radial6"/>
    <dgm:cxn modelId="{C4436ED2-7A58-401B-9EE4-C81B58491F06}" type="presParOf" srcId="{2BEC7A89-7515-4CA6-86B9-47F8748086B1}" destId="{E67E5403-33A8-496E-BAA4-3F3A3B0DBCBE}" srcOrd="4" destOrd="0" presId="urn:microsoft.com/office/officeart/2005/8/layout/radial6"/>
    <dgm:cxn modelId="{AD866512-1652-4E4E-BA05-184935EAB3B7}" type="presParOf" srcId="{2BEC7A89-7515-4CA6-86B9-47F8748086B1}" destId="{1029ED09-27C6-492D-B08D-472B6257246A}" srcOrd="5" destOrd="0" presId="urn:microsoft.com/office/officeart/2005/8/layout/radial6"/>
    <dgm:cxn modelId="{B6FE73B1-01FE-4D6B-A20D-2F35A7BD9331}" type="presParOf" srcId="{2BEC7A89-7515-4CA6-86B9-47F8748086B1}" destId="{2D3C55CB-F077-4FED-928D-CABF92AF2968}" srcOrd="6" destOrd="0" presId="urn:microsoft.com/office/officeart/2005/8/layout/radial6"/>
    <dgm:cxn modelId="{A4F8249C-FEFC-4480-A089-4D8BDB933972}" type="presParOf" srcId="{2BEC7A89-7515-4CA6-86B9-47F8748086B1}" destId="{2449A831-8651-4A04-9388-2389697D1DD5}" srcOrd="7" destOrd="0" presId="urn:microsoft.com/office/officeart/2005/8/layout/radial6"/>
    <dgm:cxn modelId="{59F0349D-7AC8-4651-8826-8C737DFC8241}" type="presParOf" srcId="{2BEC7A89-7515-4CA6-86B9-47F8748086B1}" destId="{C0B74C22-3D78-43D7-8489-2184876772B4}" srcOrd="8" destOrd="0" presId="urn:microsoft.com/office/officeart/2005/8/layout/radial6"/>
    <dgm:cxn modelId="{5AFDE83C-78EC-458F-BA13-3FC2381098CF}" type="presParOf" srcId="{2BEC7A89-7515-4CA6-86B9-47F8748086B1}" destId="{BE76CDC2-AAAA-4CDC-B62A-9939AD27ED81}" srcOrd="9" destOrd="0" presId="urn:microsoft.com/office/officeart/2005/8/layout/radial6"/>
    <dgm:cxn modelId="{AD766422-2896-41B8-B538-F595E1309B26}" type="presParOf" srcId="{2BEC7A89-7515-4CA6-86B9-47F8748086B1}" destId="{BF60CDAE-01B2-4558-B2D2-1009E379E629}" srcOrd="10" destOrd="0" presId="urn:microsoft.com/office/officeart/2005/8/layout/radial6"/>
    <dgm:cxn modelId="{8A2EA273-5FAD-44A7-B72B-D2372CF41BBA}" type="presParOf" srcId="{2BEC7A89-7515-4CA6-86B9-47F8748086B1}" destId="{9DE42F5A-A952-41A4-A884-8BEB644B3EB8}" srcOrd="11" destOrd="0" presId="urn:microsoft.com/office/officeart/2005/8/layout/radial6"/>
    <dgm:cxn modelId="{6D5F4AEA-1D22-4E66-9FDC-08029AB0F3FA}" type="presParOf" srcId="{2BEC7A89-7515-4CA6-86B9-47F8748086B1}" destId="{F81A54AF-DCA5-41CF-AAB2-339FC726E7C4}" srcOrd="12" destOrd="0" presId="urn:microsoft.com/office/officeart/2005/8/layout/radial6"/>
    <dgm:cxn modelId="{C958B742-31E1-4BC7-81B7-129F1362441B}" type="presParOf" srcId="{2BEC7A89-7515-4CA6-86B9-47F8748086B1}" destId="{B37B7DA8-0F26-4359-A90D-8FF6F2CD9A25}" srcOrd="13" destOrd="0" presId="urn:microsoft.com/office/officeart/2005/8/layout/radial6"/>
    <dgm:cxn modelId="{27675B21-ED22-41D4-8FA1-C7A26051A9D6}" type="presParOf" srcId="{2BEC7A89-7515-4CA6-86B9-47F8748086B1}" destId="{0F02BBA2-EB81-4D3E-9A5E-5EEF27E019AD}" srcOrd="14" destOrd="0" presId="urn:microsoft.com/office/officeart/2005/8/layout/radial6"/>
    <dgm:cxn modelId="{77081268-2878-4DDC-B775-E34C7BA81033}" type="presParOf" srcId="{2BEC7A89-7515-4CA6-86B9-47F8748086B1}" destId="{7D21102B-C969-4623-9A87-2DBAEC62A4C5}" srcOrd="15" destOrd="0" presId="urn:microsoft.com/office/officeart/2005/8/layout/radial6"/>
    <dgm:cxn modelId="{3D49A7B4-B676-4914-8594-637F16F01C0D}" type="presParOf" srcId="{2BEC7A89-7515-4CA6-86B9-47F8748086B1}" destId="{1B86FC55-60D2-4C49-B315-E0BFA882EB67}" srcOrd="16" destOrd="0" presId="urn:microsoft.com/office/officeart/2005/8/layout/radial6"/>
    <dgm:cxn modelId="{C6A58484-E008-4CAD-AB83-279053909DAB}" type="presParOf" srcId="{2BEC7A89-7515-4CA6-86B9-47F8748086B1}" destId="{093CEB41-A747-4181-81A7-5220F7B69163}" srcOrd="17" destOrd="0" presId="urn:microsoft.com/office/officeart/2005/8/layout/radial6"/>
    <dgm:cxn modelId="{40C99BF6-C6E9-4945-972B-F9CDBD1CDCBC}" type="presParOf" srcId="{2BEC7A89-7515-4CA6-86B9-47F8748086B1}" destId="{57FEB215-7AC9-4128-AEF1-BEA934AF457A}" srcOrd="18" destOrd="0" presId="urn:microsoft.com/office/officeart/2005/8/layout/radial6"/>
    <dgm:cxn modelId="{22B2A8D1-893A-46D7-BE2E-B2A4601DDBC5}" type="presParOf" srcId="{2BEC7A89-7515-4CA6-86B9-47F8748086B1}" destId="{A794AE52-3B11-40E1-B260-BE194ECB09FA}" srcOrd="19" destOrd="0" presId="urn:microsoft.com/office/officeart/2005/8/layout/radial6"/>
    <dgm:cxn modelId="{9B1F5208-359F-4B7B-A47E-1EDD944A9196}" type="presParOf" srcId="{2BEC7A89-7515-4CA6-86B9-47F8748086B1}" destId="{8861DF06-33BC-4FB2-B113-12F3B1821930}" srcOrd="20" destOrd="0" presId="urn:microsoft.com/office/officeart/2005/8/layout/radial6"/>
    <dgm:cxn modelId="{8788749A-54D6-44B2-AFFE-9007788D3940}" type="presParOf" srcId="{2BEC7A89-7515-4CA6-86B9-47F8748086B1}" destId="{33D74A84-8BB9-4FCA-89F8-F08624261807}" srcOrd="21" destOrd="0" presId="urn:microsoft.com/office/officeart/2005/8/layout/radial6"/>
    <dgm:cxn modelId="{2BDE1F44-6D67-44EC-9DED-2FC6745E0988}" type="presParOf" srcId="{2BEC7A89-7515-4CA6-86B9-47F8748086B1}" destId="{A15A9010-F428-47EA-840C-BFE34A546BBD}" srcOrd="22" destOrd="0" presId="urn:microsoft.com/office/officeart/2005/8/layout/radial6"/>
    <dgm:cxn modelId="{0DBAB067-B2F7-4554-B878-A0BCA23189BE}" type="presParOf" srcId="{2BEC7A89-7515-4CA6-86B9-47F8748086B1}" destId="{48271A5F-DDC1-4FD5-BFB5-BF1F8534ADD5}" srcOrd="23" destOrd="0" presId="urn:microsoft.com/office/officeart/2005/8/layout/radial6"/>
    <dgm:cxn modelId="{32C0041A-866B-47EC-8D9F-0583DCFB0EA0}" type="presParOf" srcId="{2BEC7A89-7515-4CA6-86B9-47F8748086B1}" destId="{04669591-1E3C-444A-B3E9-4C79C5BC2D5C}" srcOrd="24" destOrd="0" presId="urn:microsoft.com/office/officeart/2005/8/layout/radial6"/>
    <dgm:cxn modelId="{022009D1-CB6F-41B6-BD53-E49DC1614671}" type="presParOf" srcId="{2BEC7A89-7515-4CA6-86B9-47F8748086B1}" destId="{84BA6D0A-3A14-42A6-B18D-AC65F9ECFA3A}" srcOrd="25" destOrd="0" presId="urn:microsoft.com/office/officeart/2005/8/layout/radial6"/>
    <dgm:cxn modelId="{C5427865-2C32-438C-BA84-60A47F60402D}" type="presParOf" srcId="{2BEC7A89-7515-4CA6-86B9-47F8748086B1}" destId="{DE0A0083-08C5-4CC7-AB9B-5C4A696B486D}" srcOrd="26" destOrd="0" presId="urn:microsoft.com/office/officeart/2005/8/layout/radial6"/>
    <dgm:cxn modelId="{0BB3B23B-52FC-4688-B07B-DFCB8652FA63}" type="presParOf" srcId="{2BEC7A89-7515-4CA6-86B9-47F8748086B1}" destId="{BC7F3B15-B993-4155-9A61-C673F8ECFD8E}" srcOrd="27" destOrd="0" presId="urn:microsoft.com/office/officeart/2005/8/layout/radial6"/>
    <dgm:cxn modelId="{53B58E02-8994-4B8A-B2E2-319CF66DB933}" type="presParOf" srcId="{2BEC7A89-7515-4CA6-86B9-47F8748086B1}" destId="{DFF0891B-2F60-43AC-9325-BADB79741BD8}" srcOrd="28" destOrd="0" presId="urn:microsoft.com/office/officeart/2005/8/layout/radial6"/>
    <dgm:cxn modelId="{8C512633-15A6-42FC-A7B3-E45A344D6C83}" type="presParOf" srcId="{2BEC7A89-7515-4CA6-86B9-47F8748086B1}" destId="{499BCB79-A1B3-45F5-8CAB-0A1A152A9D01}" srcOrd="29" destOrd="0" presId="urn:microsoft.com/office/officeart/2005/8/layout/radial6"/>
    <dgm:cxn modelId="{0B822D05-F4ED-490F-8B3F-BA73EED7F70F}" type="presParOf" srcId="{2BEC7A89-7515-4CA6-86B9-47F8748086B1}" destId="{110AA2B7-9F09-4F67-812C-EB0B4B1960DB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812CE1-528A-46C1-B701-4BE0267CC0D6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BAA59482-B73F-414E-95C9-47ED4B20C921}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</a:t>
          </a:r>
          <a:endParaRPr lang="ru-RU" sz="4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9D720B2-8E94-4FE6-AF4E-D59E9B8EFE5E}" type="parTrans" cxnId="{991C4021-53D5-4F8F-8C5F-AE13D02559AF}">
      <dgm:prSet/>
      <dgm:spPr/>
      <dgm:t>
        <a:bodyPr/>
        <a:lstStyle/>
        <a:p>
          <a:endParaRPr lang="ru-RU"/>
        </a:p>
      </dgm:t>
    </dgm:pt>
    <dgm:pt modelId="{5A6A5DE8-CCA2-4447-BFAC-65D923392942}" type="sibTrans" cxnId="{991C4021-53D5-4F8F-8C5F-AE13D02559AF}">
      <dgm:prSet/>
      <dgm:spPr/>
      <dgm:t>
        <a:bodyPr/>
        <a:lstStyle/>
        <a:p>
          <a:endParaRPr lang="ru-RU"/>
        </a:p>
      </dgm:t>
    </dgm:pt>
    <dgm:pt modelId="{902D544E-E859-4940-BF2A-694F389F28FA}">
      <dgm:prSet phldrT="[Текст]" custT="1"/>
      <dgm:spPr/>
      <dgm:t>
        <a:bodyPr/>
        <a:lstStyle/>
        <a:p>
          <a:pPr algn="just"/>
          <a:r>
            <a:rPr lang="ru-RU" sz="2000" b="1" i="0" dirty="0"/>
            <a:t>Производительность </a:t>
          </a:r>
          <a:r>
            <a:rPr lang="ru-RU" sz="2000" b="0" i="0" dirty="0"/>
            <a:t>— время реакции, пропускная способность и задержка передачи</a:t>
          </a:r>
          <a:endParaRPr lang="ru-RU" sz="2000" dirty="0"/>
        </a:p>
      </dgm:t>
    </dgm:pt>
    <dgm:pt modelId="{32E6E81B-C770-40CC-AE49-CF9468C40BF9}" type="parTrans" cxnId="{56456D53-E011-445B-9CC4-903462301930}">
      <dgm:prSet/>
      <dgm:spPr/>
      <dgm:t>
        <a:bodyPr/>
        <a:lstStyle/>
        <a:p>
          <a:endParaRPr lang="ru-RU"/>
        </a:p>
      </dgm:t>
    </dgm:pt>
    <dgm:pt modelId="{80D29072-C920-4A1C-BE67-57A459BF02CD}" type="sibTrans" cxnId="{56456D53-E011-445B-9CC4-903462301930}">
      <dgm:prSet/>
      <dgm:spPr/>
      <dgm:t>
        <a:bodyPr/>
        <a:lstStyle/>
        <a:p>
          <a:endParaRPr lang="ru-RU"/>
        </a:p>
      </dgm:t>
    </dgm:pt>
    <dgm:pt modelId="{C23FAE58-D103-4605-9F36-01D9FE9B59BA}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</a:t>
          </a:r>
          <a:endParaRPr lang="ru-RU" sz="4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B131275-590C-4397-A628-8C8B5D4FC38B}" type="parTrans" cxnId="{2CDFA8E8-2CF2-477A-9B58-EA5C6AC05158}">
      <dgm:prSet/>
      <dgm:spPr/>
      <dgm:t>
        <a:bodyPr/>
        <a:lstStyle/>
        <a:p>
          <a:endParaRPr lang="ru-RU"/>
        </a:p>
      </dgm:t>
    </dgm:pt>
    <dgm:pt modelId="{5EACFD84-9D40-41E1-A260-0382B08C11FB}" type="sibTrans" cxnId="{2CDFA8E8-2CF2-477A-9B58-EA5C6AC05158}">
      <dgm:prSet/>
      <dgm:spPr/>
      <dgm:t>
        <a:bodyPr/>
        <a:lstStyle/>
        <a:p>
          <a:endParaRPr lang="ru-RU"/>
        </a:p>
      </dgm:t>
    </dgm:pt>
    <dgm:pt modelId="{C06655EE-D032-486C-9AA7-E7383217562D}">
      <dgm:prSet phldrT="[Текст]" custT="1"/>
      <dgm:spPr/>
      <dgm:t>
        <a:bodyPr/>
        <a:lstStyle/>
        <a:p>
          <a:pPr algn="just"/>
          <a:r>
            <a:rPr lang="ru-RU" sz="2000" b="1" i="0" dirty="0"/>
            <a:t>Расширяемость </a:t>
          </a:r>
          <a:r>
            <a:rPr lang="ru-RU" sz="2000" b="0" i="0" dirty="0"/>
            <a:t>— возможность </a:t>
          </a:r>
          <a:r>
            <a:rPr lang="ru-RU" sz="2000" b="0" i="0" dirty="0" smtClean="0"/>
            <a:t>масштабирования сети (добавления </a:t>
          </a:r>
          <a:r>
            <a:rPr lang="ru-RU" sz="2000" b="0" i="0" dirty="0"/>
            <a:t>отдельных элементов </a:t>
          </a:r>
          <a:r>
            <a:rPr lang="ru-RU" sz="2000" b="0" i="0" dirty="0" smtClean="0"/>
            <a:t>сети: пользователей</a:t>
          </a:r>
          <a:r>
            <a:rPr lang="ru-RU" sz="2000" b="0" i="0" dirty="0"/>
            <a:t>, компьютеров, приложений, серви­сов).</a:t>
          </a:r>
          <a:endParaRPr lang="ru-RU" sz="2000" dirty="0"/>
        </a:p>
      </dgm:t>
    </dgm:pt>
    <dgm:pt modelId="{48066246-EC00-4557-82F4-0C960661BC07}" type="parTrans" cxnId="{02EDD0AF-39D6-498A-9EB3-F9BE8BBFBFBB}">
      <dgm:prSet/>
      <dgm:spPr/>
      <dgm:t>
        <a:bodyPr/>
        <a:lstStyle/>
        <a:p>
          <a:endParaRPr lang="ru-RU"/>
        </a:p>
      </dgm:t>
    </dgm:pt>
    <dgm:pt modelId="{D811B02B-BB03-40C2-9CC8-5ABBBD1E2DB6}" type="sibTrans" cxnId="{02EDD0AF-39D6-498A-9EB3-F9BE8BBFBFBB}">
      <dgm:prSet/>
      <dgm:spPr/>
      <dgm:t>
        <a:bodyPr/>
        <a:lstStyle/>
        <a:p>
          <a:endParaRPr lang="ru-RU"/>
        </a:p>
      </dgm:t>
    </dgm:pt>
    <dgm:pt modelId="{0C317FF0-B82B-4956-8C79-39F8486DE074}">
      <dgm:prSet phldrT="[Текст]" custT="1"/>
      <dgm:spPr/>
      <dgm:t>
        <a:bodyPr/>
        <a:lstStyle/>
        <a:p>
          <a:r>
            <a:rPr lang="uk-UA" sz="4000" b="1" smtClean="0">
              <a:solidFill>
                <a:schemeClr val="tx1">
                  <a:lumMod val="95000"/>
                  <a:lumOff val="5000"/>
                </a:schemeClr>
              </a:solidFill>
            </a:rPr>
            <a:t>4</a:t>
          </a:r>
          <a:endParaRPr lang="ru-RU" sz="4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DCD544-C1E2-4777-AEEA-1FDF5D80E84E}" type="parTrans" cxnId="{9A71A26B-98BF-4A7D-A78F-E3EC48253FE0}">
      <dgm:prSet/>
      <dgm:spPr/>
      <dgm:t>
        <a:bodyPr/>
        <a:lstStyle/>
        <a:p>
          <a:endParaRPr lang="ru-RU"/>
        </a:p>
      </dgm:t>
    </dgm:pt>
    <dgm:pt modelId="{EF949B18-CBB2-45A9-9F86-2908644E8A9A}" type="sibTrans" cxnId="{9A71A26B-98BF-4A7D-A78F-E3EC48253FE0}">
      <dgm:prSet/>
      <dgm:spPr/>
      <dgm:t>
        <a:bodyPr/>
        <a:lstStyle/>
        <a:p>
          <a:endParaRPr lang="ru-RU"/>
        </a:p>
      </dgm:t>
    </dgm:pt>
    <dgm:pt modelId="{7A490977-2FFA-4B6F-B0DB-68BDE2036222}">
      <dgm:prSet phldrT="[Текст]" custT="1"/>
      <dgm:spPr/>
      <dgm:t>
        <a:bodyPr/>
        <a:lstStyle/>
        <a:p>
          <a:pPr algn="just"/>
          <a:r>
            <a:rPr lang="ru-RU" sz="2000" b="1" dirty="0" smtClean="0"/>
            <a:t>Безопасность передачи информации </a:t>
          </a:r>
          <a:r>
            <a:rPr lang="ru-RU" sz="2000" dirty="0" smtClean="0"/>
            <a:t>— специальные программ­ные и аппаратные средства.</a:t>
          </a:r>
          <a:endParaRPr lang="ru-RU" sz="2000" dirty="0"/>
        </a:p>
      </dgm:t>
    </dgm:pt>
    <dgm:pt modelId="{F0374EBA-414A-4C90-9B5D-16D7101EA4A9}" type="parTrans" cxnId="{FE46C0E4-28D4-41FF-AB67-A816ECC0C849}">
      <dgm:prSet/>
      <dgm:spPr/>
      <dgm:t>
        <a:bodyPr/>
        <a:lstStyle/>
        <a:p>
          <a:endParaRPr lang="ru-RU"/>
        </a:p>
      </dgm:t>
    </dgm:pt>
    <dgm:pt modelId="{294B5DFF-F821-41C6-AA48-DE81A8F7D923}" type="sibTrans" cxnId="{FE46C0E4-28D4-41FF-AB67-A816ECC0C849}">
      <dgm:prSet/>
      <dgm:spPr/>
      <dgm:t>
        <a:bodyPr/>
        <a:lstStyle/>
        <a:p>
          <a:endParaRPr lang="ru-RU"/>
        </a:p>
      </dgm:t>
    </dgm:pt>
    <dgm:pt modelId="{F6CA5FA1-EAEF-45C5-B3D2-2A595689F0A8}">
      <dgm:prSet custT="1"/>
      <dgm:spPr/>
      <dgm:t>
        <a:bodyPr/>
        <a:lstStyle/>
        <a:p>
          <a:r>
            <a: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3</a:t>
          </a:r>
          <a:endParaRPr lang="ru-RU" sz="4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8F7AEBA-EDBE-4CCD-BE2B-F3B1AF907388}" type="parTrans" cxnId="{EB65644B-4350-4903-9D14-4FEB5907A5A5}">
      <dgm:prSet/>
      <dgm:spPr/>
      <dgm:t>
        <a:bodyPr/>
        <a:lstStyle/>
        <a:p>
          <a:endParaRPr lang="ru-RU"/>
        </a:p>
      </dgm:t>
    </dgm:pt>
    <dgm:pt modelId="{84C486E7-6500-4E3A-8944-650FBA88379A}" type="sibTrans" cxnId="{EB65644B-4350-4903-9D14-4FEB5907A5A5}">
      <dgm:prSet/>
      <dgm:spPr/>
      <dgm:t>
        <a:bodyPr/>
        <a:lstStyle/>
        <a:p>
          <a:endParaRPr lang="ru-RU"/>
        </a:p>
      </dgm:t>
    </dgm:pt>
    <dgm:pt modelId="{D369A72D-30C0-4971-BB79-87621F333A89}">
      <dgm:prSet/>
      <dgm:spPr/>
      <dgm:t>
        <a:bodyPr/>
        <a:lstStyle/>
        <a:p>
          <a:pPr algn="just"/>
          <a:r>
            <a:rPr lang="ru-RU" b="1" i="0" dirty="0" smtClean="0"/>
            <a:t>Надежность, сохранность информации и защита </a:t>
          </a:r>
          <a:r>
            <a:rPr lang="ru-RU" b="0" i="0" dirty="0" smtClean="0"/>
            <a:t>от искажений — дублирование отдельных элементов, создание копий и др.</a:t>
          </a:r>
          <a:endParaRPr lang="ru-RU" dirty="0"/>
        </a:p>
      </dgm:t>
    </dgm:pt>
    <dgm:pt modelId="{FBF30E67-40B4-43CF-9F5F-E7A90B903D8C}" type="parTrans" cxnId="{4ED59D32-6301-4218-9005-C7837BFB5B4E}">
      <dgm:prSet/>
      <dgm:spPr/>
      <dgm:t>
        <a:bodyPr/>
        <a:lstStyle/>
        <a:p>
          <a:endParaRPr lang="ru-RU"/>
        </a:p>
      </dgm:t>
    </dgm:pt>
    <dgm:pt modelId="{CECB1F0B-C4C8-424D-8E97-05C791EBB030}" type="sibTrans" cxnId="{4ED59D32-6301-4218-9005-C7837BFB5B4E}">
      <dgm:prSet/>
      <dgm:spPr/>
      <dgm:t>
        <a:bodyPr/>
        <a:lstStyle/>
        <a:p>
          <a:endParaRPr lang="ru-RU"/>
        </a:p>
      </dgm:t>
    </dgm:pt>
    <dgm:pt modelId="{E979E3FF-4621-47D7-B642-ED95E0180E47}" type="pres">
      <dgm:prSet presAssocID="{17812CE1-528A-46C1-B701-4BE0267CC0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56644-DBE3-45F9-9FF5-1537F837BFEB}" type="pres">
      <dgm:prSet presAssocID="{BAA59482-B73F-414E-95C9-47ED4B20C921}" presName="composite" presStyleCnt="0"/>
      <dgm:spPr/>
      <dgm:t>
        <a:bodyPr/>
        <a:lstStyle/>
        <a:p>
          <a:endParaRPr lang="ru-RU"/>
        </a:p>
      </dgm:t>
    </dgm:pt>
    <dgm:pt modelId="{3400C23F-80DF-47F9-B632-53E9A962BE9C}" type="pres">
      <dgm:prSet presAssocID="{BAA59482-B73F-414E-95C9-47ED4B20C921}" presName="parentText" presStyleLbl="alignNode1" presStyleIdx="0" presStyleCnt="4" custLinFactNeighborX="-21" custLinFactNeighborY="-3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ECE9B-2A12-465F-8452-9938E8D241E7}" type="pres">
      <dgm:prSet presAssocID="{BAA59482-B73F-414E-95C9-47ED4B20C92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E048D-EA74-41DE-9ADC-2B21F0AD00B3}" type="pres">
      <dgm:prSet presAssocID="{5A6A5DE8-CCA2-4447-BFAC-65D923392942}" presName="sp" presStyleCnt="0"/>
      <dgm:spPr/>
      <dgm:t>
        <a:bodyPr/>
        <a:lstStyle/>
        <a:p>
          <a:endParaRPr lang="ru-RU"/>
        </a:p>
      </dgm:t>
    </dgm:pt>
    <dgm:pt modelId="{0C11F14B-AC19-43D2-ABEE-9416B99CE557}" type="pres">
      <dgm:prSet presAssocID="{C23FAE58-D103-4605-9F36-01D9FE9B59BA}" presName="composite" presStyleCnt="0"/>
      <dgm:spPr/>
      <dgm:t>
        <a:bodyPr/>
        <a:lstStyle/>
        <a:p>
          <a:endParaRPr lang="ru-RU"/>
        </a:p>
      </dgm:t>
    </dgm:pt>
    <dgm:pt modelId="{6D910093-71B1-4CB8-B6B3-B520DD77657B}" type="pres">
      <dgm:prSet presAssocID="{C23FAE58-D103-4605-9F36-01D9FE9B59B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43235-4DBD-4478-9923-A7FA17A8FE37}" type="pres">
      <dgm:prSet presAssocID="{C23FAE58-D103-4605-9F36-01D9FE9B59B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CB83A-802A-46A1-9F2D-9D05C7D548D7}" type="pres">
      <dgm:prSet presAssocID="{5EACFD84-9D40-41E1-A260-0382B08C11FB}" presName="sp" presStyleCnt="0"/>
      <dgm:spPr/>
      <dgm:t>
        <a:bodyPr/>
        <a:lstStyle/>
        <a:p>
          <a:endParaRPr lang="ru-RU"/>
        </a:p>
      </dgm:t>
    </dgm:pt>
    <dgm:pt modelId="{3779A420-9751-4C1E-965A-6EF73BD08833}" type="pres">
      <dgm:prSet presAssocID="{F6CA5FA1-EAEF-45C5-B3D2-2A595689F0A8}" presName="composite" presStyleCnt="0"/>
      <dgm:spPr/>
      <dgm:t>
        <a:bodyPr/>
        <a:lstStyle/>
        <a:p>
          <a:endParaRPr lang="ru-RU"/>
        </a:p>
      </dgm:t>
    </dgm:pt>
    <dgm:pt modelId="{A61623AA-4427-4817-ABD4-D58FBCE5685E}" type="pres">
      <dgm:prSet presAssocID="{F6CA5FA1-EAEF-45C5-B3D2-2A595689F0A8}" presName="parentText" presStyleLbl="alignNode1" presStyleIdx="2" presStyleCnt="4" custLinFactNeighborX="1201" custLinFactNeighborY="-1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9F4E8-47CF-4ED5-89BF-E69474C1B215}" type="pres">
      <dgm:prSet presAssocID="{F6CA5FA1-EAEF-45C5-B3D2-2A595689F0A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A4E52-4449-4620-8717-29FB845DE364}" type="pres">
      <dgm:prSet presAssocID="{84C486E7-6500-4E3A-8944-650FBA88379A}" presName="sp" presStyleCnt="0"/>
      <dgm:spPr/>
      <dgm:t>
        <a:bodyPr/>
        <a:lstStyle/>
        <a:p>
          <a:endParaRPr lang="ru-RU"/>
        </a:p>
      </dgm:t>
    </dgm:pt>
    <dgm:pt modelId="{AA46C2E4-AD23-4D2B-A5A0-4D4DB7DC2004}" type="pres">
      <dgm:prSet presAssocID="{0C317FF0-B82B-4956-8C79-39F8486DE074}" presName="composite" presStyleCnt="0"/>
      <dgm:spPr/>
      <dgm:t>
        <a:bodyPr/>
        <a:lstStyle/>
        <a:p>
          <a:endParaRPr lang="ru-RU"/>
        </a:p>
      </dgm:t>
    </dgm:pt>
    <dgm:pt modelId="{3408E528-73B5-400F-9F80-5AC59F9F4CCE}" type="pres">
      <dgm:prSet presAssocID="{0C317FF0-B82B-4956-8C79-39F8486DE07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7A240-E578-4E6C-875F-A152DB61D81A}" type="pres">
      <dgm:prSet presAssocID="{0C317FF0-B82B-4956-8C79-39F8486DE074}" presName="descendantText" presStyleLbl="alignAcc1" presStyleIdx="3" presStyleCnt="4" custLinFactNeighborX="133" custLinFactNeighborY="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DD0AF-39D6-498A-9EB3-F9BE8BBFBFBB}" srcId="{C23FAE58-D103-4605-9F36-01D9FE9B59BA}" destId="{C06655EE-D032-486C-9AA7-E7383217562D}" srcOrd="0" destOrd="0" parTransId="{48066246-EC00-4557-82F4-0C960661BC07}" sibTransId="{D811B02B-BB03-40C2-9CC8-5ABBBD1E2DB6}"/>
    <dgm:cxn modelId="{2CDFA8E8-2CF2-477A-9B58-EA5C6AC05158}" srcId="{17812CE1-528A-46C1-B701-4BE0267CC0D6}" destId="{C23FAE58-D103-4605-9F36-01D9FE9B59BA}" srcOrd="1" destOrd="0" parTransId="{4B131275-590C-4397-A628-8C8B5D4FC38B}" sibTransId="{5EACFD84-9D40-41E1-A260-0382B08C11FB}"/>
    <dgm:cxn modelId="{4ED59D32-6301-4218-9005-C7837BFB5B4E}" srcId="{F6CA5FA1-EAEF-45C5-B3D2-2A595689F0A8}" destId="{D369A72D-30C0-4971-BB79-87621F333A89}" srcOrd="0" destOrd="0" parTransId="{FBF30E67-40B4-43CF-9F5F-E7A90B903D8C}" sibTransId="{CECB1F0B-C4C8-424D-8E97-05C791EBB030}"/>
    <dgm:cxn modelId="{DECF18E7-ACA4-43AD-937B-CBEB0C6B2329}" type="presOf" srcId="{902D544E-E859-4940-BF2A-694F389F28FA}" destId="{A3FECE9B-2A12-465F-8452-9938E8D241E7}" srcOrd="0" destOrd="0" presId="urn:microsoft.com/office/officeart/2005/8/layout/chevron2"/>
    <dgm:cxn modelId="{2790DD3A-6C7E-4E76-9891-C16D5F97F334}" type="presOf" srcId="{F6CA5FA1-EAEF-45C5-B3D2-2A595689F0A8}" destId="{A61623AA-4427-4817-ABD4-D58FBCE5685E}" srcOrd="0" destOrd="0" presId="urn:microsoft.com/office/officeart/2005/8/layout/chevron2"/>
    <dgm:cxn modelId="{56456D53-E011-445B-9CC4-903462301930}" srcId="{BAA59482-B73F-414E-95C9-47ED4B20C921}" destId="{902D544E-E859-4940-BF2A-694F389F28FA}" srcOrd="0" destOrd="0" parTransId="{32E6E81B-C770-40CC-AE49-CF9468C40BF9}" sibTransId="{80D29072-C920-4A1C-BE67-57A459BF02CD}"/>
    <dgm:cxn modelId="{4565C0CF-E72E-4231-AD1F-83F5482DAC21}" type="presOf" srcId="{7A490977-2FFA-4B6F-B0DB-68BDE2036222}" destId="{E917A240-E578-4E6C-875F-A152DB61D81A}" srcOrd="0" destOrd="0" presId="urn:microsoft.com/office/officeart/2005/8/layout/chevron2"/>
    <dgm:cxn modelId="{FE46C0E4-28D4-41FF-AB67-A816ECC0C849}" srcId="{0C317FF0-B82B-4956-8C79-39F8486DE074}" destId="{7A490977-2FFA-4B6F-B0DB-68BDE2036222}" srcOrd="0" destOrd="0" parTransId="{F0374EBA-414A-4C90-9B5D-16D7101EA4A9}" sibTransId="{294B5DFF-F821-41C6-AA48-DE81A8F7D923}"/>
    <dgm:cxn modelId="{77F945A4-5387-49B2-917C-9537DB39F6C7}" type="presOf" srcId="{D369A72D-30C0-4971-BB79-87621F333A89}" destId="{FE39F4E8-47CF-4ED5-89BF-E69474C1B215}" srcOrd="0" destOrd="0" presId="urn:microsoft.com/office/officeart/2005/8/layout/chevron2"/>
    <dgm:cxn modelId="{503DD7FC-15B8-426F-A661-B8EB26C1358F}" type="presOf" srcId="{0C317FF0-B82B-4956-8C79-39F8486DE074}" destId="{3408E528-73B5-400F-9F80-5AC59F9F4CCE}" srcOrd="0" destOrd="0" presId="urn:microsoft.com/office/officeart/2005/8/layout/chevron2"/>
    <dgm:cxn modelId="{4E29948C-6EA1-4694-B8FE-ED96F32E944A}" type="presOf" srcId="{17812CE1-528A-46C1-B701-4BE0267CC0D6}" destId="{E979E3FF-4621-47D7-B642-ED95E0180E47}" srcOrd="0" destOrd="0" presId="urn:microsoft.com/office/officeart/2005/8/layout/chevron2"/>
    <dgm:cxn modelId="{EB65644B-4350-4903-9D14-4FEB5907A5A5}" srcId="{17812CE1-528A-46C1-B701-4BE0267CC0D6}" destId="{F6CA5FA1-EAEF-45C5-B3D2-2A595689F0A8}" srcOrd="2" destOrd="0" parTransId="{78F7AEBA-EDBE-4CCD-BE2B-F3B1AF907388}" sibTransId="{84C486E7-6500-4E3A-8944-650FBA88379A}"/>
    <dgm:cxn modelId="{811138FA-E811-4977-9CF1-0572AF3D3DDC}" type="presOf" srcId="{C06655EE-D032-486C-9AA7-E7383217562D}" destId="{3AF43235-4DBD-4478-9923-A7FA17A8FE37}" srcOrd="0" destOrd="0" presId="urn:microsoft.com/office/officeart/2005/8/layout/chevron2"/>
    <dgm:cxn modelId="{9A71A26B-98BF-4A7D-A78F-E3EC48253FE0}" srcId="{17812CE1-528A-46C1-B701-4BE0267CC0D6}" destId="{0C317FF0-B82B-4956-8C79-39F8486DE074}" srcOrd="3" destOrd="0" parTransId="{21DCD544-C1E2-4777-AEEA-1FDF5D80E84E}" sibTransId="{EF949B18-CBB2-45A9-9F86-2908644E8A9A}"/>
    <dgm:cxn modelId="{33753C8A-0C5D-4B3B-8561-6E0636DC10A2}" type="presOf" srcId="{BAA59482-B73F-414E-95C9-47ED4B20C921}" destId="{3400C23F-80DF-47F9-B632-53E9A962BE9C}" srcOrd="0" destOrd="0" presId="urn:microsoft.com/office/officeart/2005/8/layout/chevron2"/>
    <dgm:cxn modelId="{FDEE67F2-8657-4776-8593-C6E860D6F21B}" type="presOf" srcId="{C23FAE58-D103-4605-9F36-01D9FE9B59BA}" destId="{6D910093-71B1-4CB8-B6B3-B520DD77657B}" srcOrd="0" destOrd="0" presId="urn:microsoft.com/office/officeart/2005/8/layout/chevron2"/>
    <dgm:cxn modelId="{991C4021-53D5-4F8F-8C5F-AE13D02559AF}" srcId="{17812CE1-528A-46C1-B701-4BE0267CC0D6}" destId="{BAA59482-B73F-414E-95C9-47ED4B20C921}" srcOrd="0" destOrd="0" parTransId="{99D720B2-8E94-4FE6-AF4E-D59E9B8EFE5E}" sibTransId="{5A6A5DE8-CCA2-4447-BFAC-65D923392942}"/>
    <dgm:cxn modelId="{DF6F8B6F-644B-4FCE-9E01-FB2A25BC67BE}" type="presParOf" srcId="{E979E3FF-4621-47D7-B642-ED95E0180E47}" destId="{2B956644-DBE3-45F9-9FF5-1537F837BFEB}" srcOrd="0" destOrd="0" presId="urn:microsoft.com/office/officeart/2005/8/layout/chevron2"/>
    <dgm:cxn modelId="{1A85B0C7-BE60-4E59-A526-2AC82E830A4D}" type="presParOf" srcId="{2B956644-DBE3-45F9-9FF5-1537F837BFEB}" destId="{3400C23F-80DF-47F9-B632-53E9A962BE9C}" srcOrd="0" destOrd="0" presId="urn:microsoft.com/office/officeart/2005/8/layout/chevron2"/>
    <dgm:cxn modelId="{30A02C1C-A65F-4AA5-B483-50969103CFF0}" type="presParOf" srcId="{2B956644-DBE3-45F9-9FF5-1537F837BFEB}" destId="{A3FECE9B-2A12-465F-8452-9938E8D241E7}" srcOrd="1" destOrd="0" presId="urn:microsoft.com/office/officeart/2005/8/layout/chevron2"/>
    <dgm:cxn modelId="{E3FC4154-364E-476A-AB81-E23065A777F4}" type="presParOf" srcId="{E979E3FF-4621-47D7-B642-ED95E0180E47}" destId="{629E048D-EA74-41DE-9ADC-2B21F0AD00B3}" srcOrd="1" destOrd="0" presId="urn:microsoft.com/office/officeart/2005/8/layout/chevron2"/>
    <dgm:cxn modelId="{77744162-9E0D-4F06-9767-01BBB90E79CC}" type="presParOf" srcId="{E979E3FF-4621-47D7-B642-ED95E0180E47}" destId="{0C11F14B-AC19-43D2-ABEE-9416B99CE557}" srcOrd="2" destOrd="0" presId="urn:microsoft.com/office/officeart/2005/8/layout/chevron2"/>
    <dgm:cxn modelId="{0F016AA8-ADC0-41CE-9ACE-2E123D383232}" type="presParOf" srcId="{0C11F14B-AC19-43D2-ABEE-9416B99CE557}" destId="{6D910093-71B1-4CB8-B6B3-B520DD77657B}" srcOrd="0" destOrd="0" presId="urn:microsoft.com/office/officeart/2005/8/layout/chevron2"/>
    <dgm:cxn modelId="{C46D083D-6AFC-4EA3-A262-08DD7CC92AD0}" type="presParOf" srcId="{0C11F14B-AC19-43D2-ABEE-9416B99CE557}" destId="{3AF43235-4DBD-4478-9923-A7FA17A8FE37}" srcOrd="1" destOrd="0" presId="urn:microsoft.com/office/officeart/2005/8/layout/chevron2"/>
    <dgm:cxn modelId="{BB84244B-2049-4C58-B0D5-C722FC173B01}" type="presParOf" srcId="{E979E3FF-4621-47D7-B642-ED95E0180E47}" destId="{A22CB83A-802A-46A1-9F2D-9D05C7D548D7}" srcOrd="3" destOrd="0" presId="urn:microsoft.com/office/officeart/2005/8/layout/chevron2"/>
    <dgm:cxn modelId="{9D1DA218-830F-424C-AF71-9C1C1D1F9EDD}" type="presParOf" srcId="{E979E3FF-4621-47D7-B642-ED95E0180E47}" destId="{3779A420-9751-4C1E-965A-6EF73BD08833}" srcOrd="4" destOrd="0" presId="urn:microsoft.com/office/officeart/2005/8/layout/chevron2"/>
    <dgm:cxn modelId="{36407DF5-0463-471E-8DCC-7E8C7CB21FEB}" type="presParOf" srcId="{3779A420-9751-4C1E-965A-6EF73BD08833}" destId="{A61623AA-4427-4817-ABD4-D58FBCE5685E}" srcOrd="0" destOrd="0" presId="urn:microsoft.com/office/officeart/2005/8/layout/chevron2"/>
    <dgm:cxn modelId="{BD849069-22D8-4AEC-AF95-D23CDC3AEF3F}" type="presParOf" srcId="{3779A420-9751-4C1E-965A-6EF73BD08833}" destId="{FE39F4E8-47CF-4ED5-89BF-E69474C1B215}" srcOrd="1" destOrd="0" presId="urn:microsoft.com/office/officeart/2005/8/layout/chevron2"/>
    <dgm:cxn modelId="{246A81E0-5AF7-44A6-A34C-2A15F6B50B8A}" type="presParOf" srcId="{E979E3FF-4621-47D7-B642-ED95E0180E47}" destId="{07AA4E52-4449-4620-8717-29FB845DE364}" srcOrd="5" destOrd="0" presId="urn:microsoft.com/office/officeart/2005/8/layout/chevron2"/>
    <dgm:cxn modelId="{315DC1A9-8347-46D9-A27C-FA4DDFDBB76E}" type="presParOf" srcId="{E979E3FF-4621-47D7-B642-ED95E0180E47}" destId="{AA46C2E4-AD23-4D2B-A5A0-4D4DB7DC2004}" srcOrd="6" destOrd="0" presId="urn:microsoft.com/office/officeart/2005/8/layout/chevron2"/>
    <dgm:cxn modelId="{706213D0-2BE6-4BAB-9A2A-23507C93CE54}" type="presParOf" srcId="{AA46C2E4-AD23-4D2B-A5A0-4D4DB7DC2004}" destId="{3408E528-73B5-400F-9F80-5AC59F9F4CCE}" srcOrd="0" destOrd="0" presId="urn:microsoft.com/office/officeart/2005/8/layout/chevron2"/>
    <dgm:cxn modelId="{17C98F3C-0B3F-412D-89AD-9D921EFEA0B6}" type="presParOf" srcId="{AA46C2E4-AD23-4D2B-A5A0-4D4DB7DC2004}" destId="{E917A240-E578-4E6C-875F-A152DB61D8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24684E-8DE6-45E1-8565-EDB4C48B0B34}" type="doc">
      <dgm:prSet loTypeId="urn:microsoft.com/office/officeart/2005/8/layout/l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612CB21-B43F-4495-A158-ED715CD8A05E}">
      <dgm:prSet phldrT="[Текст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Huawei</a:t>
          </a:r>
          <a:endParaRPr lang="ru-RU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90073B4-29AD-434F-BB3F-AA8C80E13D26}" type="parTrans" cxnId="{F2178EE4-B4A9-4479-B0D1-A99489ED38F3}">
      <dgm:prSet/>
      <dgm:spPr/>
      <dgm:t>
        <a:bodyPr/>
        <a:lstStyle/>
        <a:p>
          <a:endParaRPr lang="ru-RU"/>
        </a:p>
      </dgm:t>
    </dgm:pt>
    <dgm:pt modelId="{C29678E1-0D7D-4FCE-9066-803241EC07A8}" type="sibTrans" cxnId="{F2178EE4-B4A9-4479-B0D1-A99489ED38F3}">
      <dgm:prSet/>
      <dgm:spPr/>
      <dgm:t>
        <a:bodyPr/>
        <a:lstStyle/>
        <a:p>
          <a:endParaRPr lang="ru-RU"/>
        </a:p>
      </dgm:t>
    </dgm:pt>
    <dgm:pt modelId="{8C69FECE-B79D-4A09-97E2-6C4D6DD12729}">
      <dgm:prSet phldrT="[Текст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Samsung/Ericsson</a:t>
          </a:r>
          <a:endParaRPr lang="ru-RU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77F6018-4F68-48BA-A738-1C9975B7D268}" type="parTrans" cxnId="{17BED8C8-C2EE-4A8A-BDEC-E07F31032133}">
      <dgm:prSet/>
      <dgm:spPr/>
      <dgm:t>
        <a:bodyPr/>
        <a:lstStyle/>
        <a:p>
          <a:endParaRPr lang="ru-RU"/>
        </a:p>
      </dgm:t>
    </dgm:pt>
    <dgm:pt modelId="{DBEBD0EE-A7AC-4D80-BBE3-FB18322B591A}" type="sibTrans" cxnId="{17BED8C8-C2EE-4A8A-BDEC-E07F31032133}">
      <dgm:prSet/>
      <dgm:spPr/>
      <dgm:t>
        <a:bodyPr/>
        <a:lstStyle/>
        <a:p>
          <a:endParaRPr lang="ru-RU"/>
        </a:p>
      </dgm:t>
    </dgm:pt>
    <dgm:pt modelId="{733F92F5-232B-4EB7-AABD-5ABF355C64B0}">
      <dgm:prSet phldrT="[Текст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Nokia</a:t>
          </a:r>
          <a:endParaRPr lang="ru-RU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10726CB-414B-45CA-B37D-8B462D4B74B3}" type="parTrans" cxnId="{EDF5BCC7-49C0-45F4-B641-CA238ADE1BAB}">
      <dgm:prSet/>
      <dgm:spPr/>
      <dgm:t>
        <a:bodyPr/>
        <a:lstStyle/>
        <a:p>
          <a:endParaRPr lang="ru-RU"/>
        </a:p>
      </dgm:t>
    </dgm:pt>
    <dgm:pt modelId="{0847C3A0-68D5-49A3-B8FC-18CA382115FA}" type="sibTrans" cxnId="{EDF5BCC7-49C0-45F4-B641-CA238ADE1BAB}">
      <dgm:prSet/>
      <dgm:spPr/>
      <dgm:t>
        <a:bodyPr/>
        <a:lstStyle/>
        <a:p>
          <a:endParaRPr lang="ru-RU"/>
        </a:p>
      </dgm:t>
    </dgm:pt>
    <dgm:pt modelId="{17CC05B7-0D50-4791-A82E-002A57874E1A}">
      <dgm:prSet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Qualcomm</a:t>
          </a:r>
          <a:endParaRPr lang="ru-RU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D20CB49-4395-439A-9532-8ECB1D669025}" type="parTrans" cxnId="{F78B654B-937D-493A-90EF-551468218AC8}">
      <dgm:prSet/>
      <dgm:spPr/>
      <dgm:t>
        <a:bodyPr/>
        <a:lstStyle/>
        <a:p>
          <a:endParaRPr lang="ru-RU"/>
        </a:p>
      </dgm:t>
    </dgm:pt>
    <dgm:pt modelId="{336D1A33-5336-4E74-A2CF-BBF94880F623}" type="sibTrans" cxnId="{F78B654B-937D-493A-90EF-551468218AC8}">
      <dgm:prSet/>
      <dgm:spPr/>
      <dgm:t>
        <a:bodyPr/>
        <a:lstStyle/>
        <a:p>
          <a:endParaRPr lang="ru-RU"/>
        </a:p>
      </dgm:t>
    </dgm:pt>
    <dgm:pt modelId="{64735F12-70F9-4435-9B2F-FB61FFBB7D8D}">
      <dgm:prSet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ZTE</a:t>
          </a:r>
          <a:endParaRPr lang="ru-RU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E0C2F07-9EEE-4126-97E7-2A6414218350}" type="parTrans" cxnId="{154C9ED1-A8F9-47CB-BB1F-2B810E38931D}">
      <dgm:prSet/>
      <dgm:spPr/>
      <dgm:t>
        <a:bodyPr/>
        <a:lstStyle/>
        <a:p>
          <a:endParaRPr lang="ru-RU"/>
        </a:p>
      </dgm:t>
    </dgm:pt>
    <dgm:pt modelId="{4FA73FCE-B750-4445-B986-B8F558460A10}" type="sibTrans" cxnId="{154C9ED1-A8F9-47CB-BB1F-2B810E38931D}">
      <dgm:prSet/>
      <dgm:spPr/>
      <dgm:t>
        <a:bodyPr/>
        <a:lstStyle/>
        <a:p>
          <a:endParaRPr lang="ru-RU"/>
        </a:p>
      </dgm:t>
    </dgm:pt>
    <dgm:pt modelId="{1D9667D5-8476-401E-8C68-8C4ADD944708}">
      <dgm:prSet custT="1"/>
      <dgm:spPr>
        <a:solidFill>
          <a:srgbClr val="FFE1FF">
            <a:alpha val="89804"/>
          </a:srgb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just">
            <a:lnSpc>
              <a:spcPct val="100000"/>
            </a:lnSpc>
            <a:spcAft>
              <a:spcPct val="35000"/>
            </a:spcAft>
          </a:pP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1. Многостанционный доступ на основе разреженных кодов</a:t>
          </a:r>
          <a:r>
            <a: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(SCMA).</a:t>
          </a:r>
          <a:endParaRPr lang="ru-RU" sz="1200" b="1" dirty="0" smtClean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  <a:p>
          <a:pPr algn="just">
            <a:lnSpc>
              <a:spcPct val="100000"/>
            </a:lnSpc>
            <a:spcAft>
              <a:spcPct val="35000"/>
            </a:spcAft>
          </a:pPr>
          <a:endParaRPr lang="ru-RU" sz="1200" b="1" dirty="0" smtClean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2. Сигнал с ортогональным частотным разделением каналов с фильтрацией внеполосных излучений</a:t>
          </a:r>
          <a:r>
            <a: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  <a:p>
          <a:pPr algn="just">
            <a:lnSpc>
              <a:spcPct val="100000"/>
            </a:lnSpc>
            <a:spcAft>
              <a:spcPct val="35000"/>
            </a:spcAft>
          </a:pPr>
          <a:r>
            <a: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(F-OFDM)</a:t>
          </a: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9C0B399-57F4-4B68-A773-81D542F9B617}" type="parTrans" cxnId="{518F1F98-AB56-46D7-9820-4A33AF9DCD3E}">
      <dgm:prSet/>
      <dgm:spPr/>
      <dgm:t>
        <a:bodyPr/>
        <a:lstStyle/>
        <a:p>
          <a:endParaRPr lang="ru-RU"/>
        </a:p>
      </dgm:t>
    </dgm:pt>
    <dgm:pt modelId="{B754D2A4-7715-417D-BB95-26D0BFACF0F2}" type="sibTrans" cxnId="{518F1F98-AB56-46D7-9820-4A33AF9DCD3E}">
      <dgm:prSet/>
      <dgm:spPr/>
      <dgm:t>
        <a:bodyPr/>
        <a:lstStyle/>
        <a:p>
          <a:endParaRPr lang="ru-RU"/>
        </a:p>
      </dgm:t>
    </dgm:pt>
    <dgm:pt modelId="{72993C5E-5270-4F5B-8A13-56D661B89015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200" b="1" dirty="0" smtClean="0">
              <a:latin typeface="Arial" pitchFamily="34" charset="0"/>
              <a:cs typeface="Arial" pitchFamily="34" charset="0"/>
            </a:rPr>
            <a:t>Многостанционный доступ на основе совмещенного доступа множества пользователей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 (MUSA).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59D06C50-89A8-4CCF-B3A1-9E6D5A0E2DD9}" type="parTrans" cxnId="{87396EED-0EB2-40C3-B826-7AD111C1B64A}">
      <dgm:prSet/>
      <dgm:spPr/>
      <dgm:t>
        <a:bodyPr/>
        <a:lstStyle/>
        <a:p>
          <a:endParaRPr lang="ru-RU"/>
        </a:p>
      </dgm:t>
    </dgm:pt>
    <dgm:pt modelId="{6DC9D586-4C39-412B-916C-8E668DF80677}" type="sibTrans" cxnId="{87396EED-0EB2-40C3-B826-7AD111C1B64A}">
      <dgm:prSet/>
      <dgm:spPr/>
      <dgm:t>
        <a:bodyPr/>
        <a:lstStyle/>
        <a:p>
          <a:endParaRPr lang="ru-RU"/>
        </a:p>
      </dgm:t>
    </dgm:pt>
    <dgm:pt modelId="{AFA2DC11-D1D7-481A-A309-4A73319D29BF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Многостанционный доступ на основе расширения ресурса </a:t>
          </a:r>
          <a:r>
            <a: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(RSMA).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1E8997A-7841-40DE-A604-772D51ADAEC1}" type="parTrans" cxnId="{30FEA77F-6295-4B53-B329-F4B81EFF7428}">
      <dgm:prSet/>
      <dgm:spPr/>
      <dgm:t>
        <a:bodyPr/>
        <a:lstStyle/>
        <a:p>
          <a:endParaRPr lang="ru-RU"/>
        </a:p>
      </dgm:t>
    </dgm:pt>
    <dgm:pt modelId="{543E76D0-3B6F-47C3-8344-543EC08944A0}" type="sibTrans" cxnId="{30FEA77F-6295-4B53-B329-F4B81EFF7428}">
      <dgm:prSet/>
      <dgm:spPr/>
      <dgm:t>
        <a:bodyPr/>
        <a:lstStyle/>
        <a:p>
          <a:endParaRPr lang="ru-RU"/>
        </a:p>
      </dgm:t>
    </dgm:pt>
    <dgm:pt modelId="{31038B1B-E305-4B2A-8345-29A0BCBEA241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Гребенчатый фильтруемый многочастотный сигнал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 (FBMC).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E18D6091-2851-40CE-80E7-15EC6CBD9020}" type="parTrans" cxnId="{B2CE3528-9106-4E27-AC43-BFB1247F6E6C}">
      <dgm:prSet/>
      <dgm:spPr/>
      <dgm:t>
        <a:bodyPr/>
        <a:lstStyle/>
        <a:p>
          <a:endParaRPr lang="ru-RU"/>
        </a:p>
      </dgm:t>
    </dgm:pt>
    <dgm:pt modelId="{64F143E8-5FDF-459A-BF9A-F291E5F15DD1}" type="sibTrans" cxnId="{B2CE3528-9106-4E27-AC43-BFB1247F6E6C}">
      <dgm:prSet/>
      <dgm:spPr/>
      <dgm:t>
        <a:bodyPr/>
        <a:lstStyle/>
        <a:p>
          <a:endParaRPr lang="ru-RU"/>
        </a:p>
      </dgm:t>
    </dgm:pt>
    <dgm:pt modelId="{A81DEF19-A883-40F9-A474-380F4F5B3988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Универсальный фильтруемый многочастотный сигнал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 (UFMC).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A4188AEB-9306-4E51-967C-77896B2FD715}" type="parTrans" cxnId="{7722BC8B-BDF2-412A-A3C6-09389CBB7433}">
      <dgm:prSet/>
      <dgm:spPr/>
      <dgm:t>
        <a:bodyPr/>
        <a:lstStyle/>
        <a:p>
          <a:endParaRPr lang="ru-RU"/>
        </a:p>
      </dgm:t>
    </dgm:pt>
    <dgm:pt modelId="{BC9E5127-91BE-464A-9AB1-24FB503896CC}" type="sibTrans" cxnId="{7722BC8B-BDF2-412A-A3C6-09389CBB7433}">
      <dgm:prSet/>
      <dgm:spPr/>
      <dgm:t>
        <a:bodyPr/>
        <a:lstStyle/>
        <a:p>
          <a:endParaRPr lang="ru-RU"/>
        </a:p>
      </dgm:t>
    </dgm:pt>
    <dgm:pt modelId="{385A5B01-6DE5-4EE7-8775-D5110A02922C}" type="pres">
      <dgm:prSet presAssocID="{6324684E-8DE6-45E1-8565-EDB4C48B0B3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2458CE-00C1-4FEA-939C-6138E4CB6ED8}" type="pres">
      <dgm:prSet presAssocID="{3612CB21-B43F-4495-A158-ED715CD8A05E}" presName="horFlow" presStyleCnt="0"/>
      <dgm:spPr/>
      <dgm:t>
        <a:bodyPr/>
        <a:lstStyle/>
        <a:p>
          <a:endParaRPr lang="ru-RU"/>
        </a:p>
      </dgm:t>
    </dgm:pt>
    <dgm:pt modelId="{D0BB7518-3F72-4AA4-8DC0-A34D3AF0D9E6}" type="pres">
      <dgm:prSet presAssocID="{3612CB21-B43F-4495-A158-ED715CD8A05E}" presName="bigChev" presStyleLbl="node1" presStyleIdx="0" presStyleCnt="5" custScaleX="151638" custScaleY="81754" custLinFactNeighborY="6673"/>
      <dgm:spPr/>
      <dgm:t>
        <a:bodyPr/>
        <a:lstStyle/>
        <a:p>
          <a:endParaRPr lang="ru-RU"/>
        </a:p>
      </dgm:t>
    </dgm:pt>
    <dgm:pt modelId="{969C9316-EDFC-497D-A1E2-A0C33CCB48E5}" type="pres">
      <dgm:prSet presAssocID="{39C0B399-57F4-4B68-A773-81D542F9B617}" presName="parTrans" presStyleCnt="0"/>
      <dgm:spPr/>
    </dgm:pt>
    <dgm:pt modelId="{CACDC876-D24F-4904-A34C-229A487A5344}" type="pres">
      <dgm:prSet presAssocID="{1D9667D5-8476-401E-8C68-8C4ADD944708}" presName="node" presStyleLbl="alignAccFollowNode1" presStyleIdx="0" presStyleCnt="5" custScaleX="263425" custScaleY="160201" custLinFactNeighborX="18585" custLinFactNeighborY="8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D633B-AC59-4E52-B936-4EA7C728ED02}" type="pres">
      <dgm:prSet presAssocID="{3612CB21-B43F-4495-A158-ED715CD8A05E}" presName="vSp" presStyleCnt="0"/>
      <dgm:spPr/>
      <dgm:t>
        <a:bodyPr/>
        <a:lstStyle/>
        <a:p>
          <a:endParaRPr lang="ru-RU"/>
        </a:p>
      </dgm:t>
    </dgm:pt>
    <dgm:pt modelId="{A75639F5-FB9B-411E-BF17-935E79062254}" type="pres">
      <dgm:prSet presAssocID="{64735F12-70F9-4435-9B2F-FB61FFBB7D8D}" presName="horFlow" presStyleCnt="0"/>
      <dgm:spPr/>
      <dgm:t>
        <a:bodyPr/>
        <a:lstStyle/>
        <a:p>
          <a:endParaRPr lang="ru-RU"/>
        </a:p>
      </dgm:t>
    </dgm:pt>
    <dgm:pt modelId="{04BE2CA2-EB79-4F97-A839-825E07074800}" type="pres">
      <dgm:prSet presAssocID="{64735F12-70F9-4435-9B2F-FB61FFBB7D8D}" presName="bigChev" presStyleLbl="node1" presStyleIdx="1" presStyleCnt="5" custScaleX="150846" custScaleY="81754" custLinFactNeighborX="7027" custLinFactNeighborY="-730"/>
      <dgm:spPr/>
      <dgm:t>
        <a:bodyPr/>
        <a:lstStyle/>
        <a:p>
          <a:endParaRPr lang="ru-RU"/>
        </a:p>
      </dgm:t>
    </dgm:pt>
    <dgm:pt modelId="{01DB82D2-C909-40C0-8883-86121AF09AF3}" type="pres">
      <dgm:prSet presAssocID="{59D06C50-89A8-4CCF-B3A1-9E6D5A0E2DD9}" presName="parTrans" presStyleCnt="0"/>
      <dgm:spPr/>
    </dgm:pt>
    <dgm:pt modelId="{718EB3F2-B6E9-4C0E-A614-851F4A4E0F36}" type="pres">
      <dgm:prSet presAssocID="{72993C5E-5270-4F5B-8A13-56D661B89015}" presName="node" presStyleLbl="alignAccFollowNode1" presStyleIdx="1" presStyleCnt="5" custScaleX="268192" custLinFactNeighborX="2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5B925-8EB2-4C17-8E56-02F92FE14054}" type="pres">
      <dgm:prSet presAssocID="{64735F12-70F9-4435-9B2F-FB61FFBB7D8D}" presName="vSp" presStyleCnt="0"/>
      <dgm:spPr/>
      <dgm:t>
        <a:bodyPr/>
        <a:lstStyle/>
        <a:p>
          <a:endParaRPr lang="ru-RU"/>
        </a:p>
      </dgm:t>
    </dgm:pt>
    <dgm:pt modelId="{8FF1641B-AD91-40EC-B4F9-BF092803F48F}" type="pres">
      <dgm:prSet presAssocID="{17CC05B7-0D50-4791-A82E-002A57874E1A}" presName="horFlow" presStyleCnt="0"/>
      <dgm:spPr/>
      <dgm:t>
        <a:bodyPr/>
        <a:lstStyle/>
        <a:p>
          <a:endParaRPr lang="ru-RU"/>
        </a:p>
      </dgm:t>
    </dgm:pt>
    <dgm:pt modelId="{4A20FE1A-524A-4624-8F03-D643220B89AA}" type="pres">
      <dgm:prSet presAssocID="{17CC05B7-0D50-4791-A82E-002A57874E1A}" presName="bigChev" presStyleLbl="node1" presStyleIdx="2" presStyleCnt="5" custScaleX="151130" custScaleY="81754" custLinFactNeighborY="-6065"/>
      <dgm:spPr/>
      <dgm:t>
        <a:bodyPr/>
        <a:lstStyle/>
        <a:p>
          <a:endParaRPr lang="ru-RU"/>
        </a:p>
      </dgm:t>
    </dgm:pt>
    <dgm:pt modelId="{920C2D6F-15F4-4F33-B43C-A84E2FB78335}" type="pres">
      <dgm:prSet presAssocID="{21E8997A-7841-40DE-A604-772D51ADAEC1}" presName="parTrans" presStyleCnt="0"/>
      <dgm:spPr/>
    </dgm:pt>
    <dgm:pt modelId="{3566508D-DC1C-456A-B847-4C48F3F629C2}" type="pres">
      <dgm:prSet presAssocID="{AFA2DC11-D1D7-481A-A309-4A73319D29BF}" presName="node" presStyleLbl="alignAccFollowNode1" presStyleIdx="2" presStyleCnt="5" custScaleX="261264" custLinFactNeighborX="22361" custLinFactNeighborY="-7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2E531-6FFA-4D80-9A45-E6C69F97EDD7}" type="pres">
      <dgm:prSet presAssocID="{17CC05B7-0D50-4791-A82E-002A57874E1A}" presName="vSp" presStyleCnt="0"/>
      <dgm:spPr/>
      <dgm:t>
        <a:bodyPr/>
        <a:lstStyle/>
        <a:p>
          <a:endParaRPr lang="ru-RU"/>
        </a:p>
      </dgm:t>
    </dgm:pt>
    <dgm:pt modelId="{379BD13B-CB6E-4CAF-A92B-284E9F2C4DBF}" type="pres">
      <dgm:prSet presAssocID="{8C69FECE-B79D-4A09-97E2-6C4D6DD12729}" presName="horFlow" presStyleCnt="0"/>
      <dgm:spPr/>
      <dgm:t>
        <a:bodyPr/>
        <a:lstStyle/>
        <a:p>
          <a:endParaRPr lang="ru-RU"/>
        </a:p>
      </dgm:t>
    </dgm:pt>
    <dgm:pt modelId="{711EEEFD-CA4F-481B-8872-750300E0E7C0}" type="pres">
      <dgm:prSet presAssocID="{8C69FECE-B79D-4A09-97E2-6C4D6DD12729}" presName="bigChev" presStyleLbl="node1" presStyleIdx="3" presStyleCnt="5" custScaleX="152732" custScaleY="81754" custLinFactNeighborX="21141" custLinFactNeighborY="-5491"/>
      <dgm:spPr/>
      <dgm:t>
        <a:bodyPr/>
        <a:lstStyle/>
        <a:p>
          <a:endParaRPr lang="ru-RU"/>
        </a:p>
      </dgm:t>
    </dgm:pt>
    <dgm:pt modelId="{56118D80-9B36-4B35-899D-A1EFE6655676}" type="pres">
      <dgm:prSet presAssocID="{E18D6091-2851-40CE-80E7-15EC6CBD9020}" presName="parTrans" presStyleCnt="0"/>
      <dgm:spPr/>
    </dgm:pt>
    <dgm:pt modelId="{B0097A82-A863-4F0B-8037-44BA9D27B21C}" type="pres">
      <dgm:prSet presAssocID="{31038B1B-E305-4B2A-8345-29A0BCBEA241}" presName="node" presStyleLbl="alignAccFollowNode1" presStyleIdx="3" presStyleCnt="5" custScaleX="255157" custLinFactNeighborX="55517" custLinFactNeighborY="-9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F9712-D9AB-4AD5-9126-83FDA2CB0452}" type="pres">
      <dgm:prSet presAssocID="{8C69FECE-B79D-4A09-97E2-6C4D6DD12729}" presName="vSp" presStyleCnt="0"/>
      <dgm:spPr/>
      <dgm:t>
        <a:bodyPr/>
        <a:lstStyle/>
        <a:p>
          <a:endParaRPr lang="ru-RU"/>
        </a:p>
      </dgm:t>
    </dgm:pt>
    <dgm:pt modelId="{02A8C600-C054-4350-8620-9DE8127B0EB9}" type="pres">
      <dgm:prSet presAssocID="{733F92F5-232B-4EB7-AABD-5ABF355C64B0}" presName="horFlow" presStyleCnt="0"/>
      <dgm:spPr/>
      <dgm:t>
        <a:bodyPr/>
        <a:lstStyle/>
        <a:p>
          <a:endParaRPr lang="ru-RU"/>
        </a:p>
      </dgm:t>
    </dgm:pt>
    <dgm:pt modelId="{C845057D-22AF-4F4E-BE8F-93C5415E21B6}" type="pres">
      <dgm:prSet presAssocID="{733F92F5-232B-4EB7-AABD-5ABF355C64B0}" presName="bigChev" presStyleLbl="node1" presStyleIdx="4" presStyleCnt="5" custScaleX="153665" custScaleY="81754" custLinFactNeighborX="21141" custLinFactNeighborY="-7715"/>
      <dgm:spPr/>
      <dgm:t>
        <a:bodyPr/>
        <a:lstStyle/>
        <a:p>
          <a:endParaRPr lang="ru-RU"/>
        </a:p>
      </dgm:t>
    </dgm:pt>
    <dgm:pt modelId="{2566EEF2-25BA-4F0D-95A1-080E2FAC1CF0}" type="pres">
      <dgm:prSet presAssocID="{A4188AEB-9306-4E51-967C-77896B2FD715}" presName="parTrans" presStyleCnt="0"/>
      <dgm:spPr/>
    </dgm:pt>
    <dgm:pt modelId="{81E19F78-2EE0-4732-87C4-031D6F1B2F55}" type="pres">
      <dgm:prSet presAssocID="{A81DEF19-A883-40F9-A474-380F4F5B3988}" presName="node" presStyleLbl="alignAccFollowNode1" presStyleIdx="4" presStyleCnt="5" custScaleX="252881" custLinFactNeighborX="67334" custLinFactNeighborY="-11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C9ED1-A8F9-47CB-BB1F-2B810E38931D}" srcId="{6324684E-8DE6-45E1-8565-EDB4C48B0B34}" destId="{64735F12-70F9-4435-9B2F-FB61FFBB7D8D}" srcOrd="1" destOrd="0" parTransId="{BE0C2F07-9EEE-4126-97E7-2A6414218350}" sibTransId="{4FA73FCE-B750-4445-B986-B8F558460A10}"/>
    <dgm:cxn modelId="{5F37AB2B-CB00-4D3D-AA24-23646C7B5D94}" type="presOf" srcId="{31038B1B-E305-4B2A-8345-29A0BCBEA241}" destId="{B0097A82-A863-4F0B-8037-44BA9D27B21C}" srcOrd="0" destOrd="0" presId="urn:microsoft.com/office/officeart/2005/8/layout/lProcess3"/>
    <dgm:cxn modelId="{EEC3EDCF-EB4A-4BCB-B827-A403601C577A}" type="presOf" srcId="{17CC05B7-0D50-4791-A82E-002A57874E1A}" destId="{4A20FE1A-524A-4624-8F03-D643220B89AA}" srcOrd="0" destOrd="0" presId="urn:microsoft.com/office/officeart/2005/8/layout/lProcess3"/>
    <dgm:cxn modelId="{518F1F98-AB56-46D7-9820-4A33AF9DCD3E}" srcId="{3612CB21-B43F-4495-A158-ED715CD8A05E}" destId="{1D9667D5-8476-401E-8C68-8C4ADD944708}" srcOrd="0" destOrd="0" parTransId="{39C0B399-57F4-4B68-A773-81D542F9B617}" sibTransId="{B754D2A4-7715-417D-BB95-26D0BFACF0F2}"/>
    <dgm:cxn modelId="{F7E729C5-2595-4658-B699-C85F4CD32E8C}" type="presOf" srcId="{733F92F5-232B-4EB7-AABD-5ABF355C64B0}" destId="{C845057D-22AF-4F4E-BE8F-93C5415E21B6}" srcOrd="0" destOrd="0" presId="urn:microsoft.com/office/officeart/2005/8/layout/lProcess3"/>
    <dgm:cxn modelId="{150594E0-E977-4F9B-985D-73D0FC0130DE}" type="presOf" srcId="{AFA2DC11-D1D7-481A-A309-4A73319D29BF}" destId="{3566508D-DC1C-456A-B847-4C48F3F629C2}" srcOrd="0" destOrd="0" presId="urn:microsoft.com/office/officeart/2005/8/layout/lProcess3"/>
    <dgm:cxn modelId="{9787A78D-C8EC-4B09-9BF2-A9B7AF681FB1}" type="presOf" srcId="{64735F12-70F9-4435-9B2F-FB61FFBB7D8D}" destId="{04BE2CA2-EB79-4F97-A839-825E07074800}" srcOrd="0" destOrd="0" presId="urn:microsoft.com/office/officeart/2005/8/layout/lProcess3"/>
    <dgm:cxn modelId="{86C28284-EB9D-4DB4-99AA-0EFFE4F08028}" type="presOf" srcId="{3612CB21-B43F-4495-A158-ED715CD8A05E}" destId="{D0BB7518-3F72-4AA4-8DC0-A34D3AF0D9E6}" srcOrd="0" destOrd="0" presId="urn:microsoft.com/office/officeart/2005/8/layout/lProcess3"/>
    <dgm:cxn modelId="{0A2FB3C1-75B9-4336-8C28-55689ACBB872}" type="presOf" srcId="{72993C5E-5270-4F5B-8A13-56D661B89015}" destId="{718EB3F2-B6E9-4C0E-A614-851F4A4E0F36}" srcOrd="0" destOrd="0" presId="urn:microsoft.com/office/officeart/2005/8/layout/lProcess3"/>
    <dgm:cxn modelId="{3BE5BB14-3CFC-47BF-B9E4-F30141615F84}" type="presOf" srcId="{6324684E-8DE6-45E1-8565-EDB4C48B0B34}" destId="{385A5B01-6DE5-4EE7-8775-D5110A02922C}" srcOrd="0" destOrd="0" presId="urn:microsoft.com/office/officeart/2005/8/layout/lProcess3"/>
    <dgm:cxn modelId="{17BED8C8-C2EE-4A8A-BDEC-E07F31032133}" srcId="{6324684E-8DE6-45E1-8565-EDB4C48B0B34}" destId="{8C69FECE-B79D-4A09-97E2-6C4D6DD12729}" srcOrd="3" destOrd="0" parTransId="{877F6018-4F68-48BA-A738-1C9975B7D268}" sibTransId="{DBEBD0EE-A7AC-4D80-BBE3-FB18322B591A}"/>
    <dgm:cxn modelId="{7722BC8B-BDF2-412A-A3C6-09389CBB7433}" srcId="{733F92F5-232B-4EB7-AABD-5ABF355C64B0}" destId="{A81DEF19-A883-40F9-A474-380F4F5B3988}" srcOrd="0" destOrd="0" parTransId="{A4188AEB-9306-4E51-967C-77896B2FD715}" sibTransId="{BC9E5127-91BE-464A-9AB1-24FB503896CC}"/>
    <dgm:cxn modelId="{CA677C01-36F7-4C2B-A782-99719A9CBAB0}" type="presOf" srcId="{8C69FECE-B79D-4A09-97E2-6C4D6DD12729}" destId="{711EEEFD-CA4F-481B-8872-750300E0E7C0}" srcOrd="0" destOrd="0" presId="urn:microsoft.com/office/officeart/2005/8/layout/lProcess3"/>
    <dgm:cxn modelId="{5F5D0A8F-290B-4869-A06D-E4F4231DDC7E}" type="presOf" srcId="{1D9667D5-8476-401E-8C68-8C4ADD944708}" destId="{CACDC876-D24F-4904-A34C-229A487A5344}" srcOrd="0" destOrd="0" presId="urn:microsoft.com/office/officeart/2005/8/layout/lProcess3"/>
    <dgm:cxn modelId="{EDF5BCC7-49C0-45F4-B641-CA238ADE1BAB}" srcId="{6324684E-8DE6-45E1-8565-EDB4C48B0B34}" destId="{733F92F5-232B-4EB7-AABD-5ABF355C64B0}" srcOrd="4" destOrd="0" parTransId="{410726CB-414B-45CA-B37D-8B462D4B74B3}" sibTransId="{0847C3A0-68D5-49A3-B8FC-18CA382115FA}"/>
    <dgm:cxn modelId="{B8F683FF-2875-4E2E-BAF0-31236F4C8B86}" type="presOf" srcId="{A81DEF19-A883-40F9-A474-380F4F5B3988}" destId="{81E19F78-2EE0-4732-87C4-031D6F1B2F55}" srcOrd="0" destOrd="0" presId="urn:microsoft.com/office/officeart/2005/8/layout/lProcess3"/>
    <dgm:cxn modelId="{87396EED-0EB2-40C3-B826-7AD111C1B64A}" srcId="{64735F12-70F9-4435-9B2F-FB61FFBB7D8D}" destId="{72993C5E-5270-4F5B-8A13-56D661B89015}" srcOrd="0" destOrd="0" parTransId="{59D06C50-89A8-4CCF-B3A1-9E6D5A0E2DD9}" sibTransId="{6DC9D586-4C39-412B-916C-8E668DF80677}"/>
    <dgm:cxn modelId="{B2CE3528-9106-4E27-AC43-BFB1247F6E6C}" srcId="{8C69FECE-B79D-4A09-97E2-6C4D6DD12729}" destId="{31038B1B-E305-4B2A-8345-29A0BCBEA241}" srcOrd="0" destOrd="0" parTransId="{E18D6091-2851-40CE-80E7-15EC6CBD9020}" sibTransId="{64F143E8-5FDF-459A-BF9A-F291E5F15DD1}"/>
    <dgm:cxn modelId="{F78B654B-937D-493A-90EF-551468218AC8}" srcId="{6324684E-8DE6-45E1-8565-EDB4C48B0B34}" destId="{17CC05B7-0D50-4791-A82E-002A57874E1A}" srcOrd="2" destOrd="0" parTransId="{4D20CB49-4395-439A-9532-8ECB1D669025}" sibTransId="{336D1A33-5336-4E74-A2CF-BBF94880F623}"/>
    <dgm:cxn modelId="{30FEA77F-6295-4B53-B329-F4B81EFF7428}" srcId="{17CC05B7-0D50-4791-A82E-002A57874E1A}" destId="{AFA2DC11-D1D7-481A-A309-4A73319D29BF}" srcOrd="0" destOrd="0" parTransId="{21E8997A-7841-40DE-A604-772D51ADAEC1}" sibTransId="{543E76D0-3B6F-47C3-8344-543EC08944A0}"/>
    <dgm:cxn modelId="{F2178EE4-B4A9-4479-B0D1-A99489ED38F3}" srcId="{6324684E-8DE6-45E1-8565-EDB4C48B0B34}" destId="{3612CB21-B43F-4495-A158-ED715CD8A05E}" srcOrd="0" destOrd="0" parTransId="{190073B4-29AD-434F-BB3F-AA8C80E13D26}" sibTransId="{C29678E1-0D7D-4FCE-9066-803241EC07A8}"/>
    <dgm:cxn modelId="{66D8297E-61C0-40C7-9275-AA8DD9CEB3CE}" type="presParOf" srcId="{385A5B01-6DE5-4EE7-8775-D5110A02922C}" destId="{4D2458CE-00C1-4FEA-939C-6138E4CB6ED8}" srcOrd="0" destOrd="0" presId="urn:microsoft.com/office/officeart/2005/8/layout/lProcess3"/>
    <dgm:cxn modelId="{226F8349-F532-4957-B84C-AFB0F10840CE}" type="presParOf" srcId="{4D2458CE-00C1-4FEA-939C-6138E4CB6ED8}" destId="{D0BB7518-3F72-4AA4-8DC0-A34D3AF0D9E6}" srcOrd="0" destOrd="0" presId="urn:microsoft.com/office/officeart/2005/8/layout/lProcess3"/>
    <dgm:cxn modelId="{12C36934-107E-45E7-9906-17B1024481C4}" type="presParOf" srcId="{4D2458CE-00C1-4FEA-939C-6138E4CB6ED8}" destId="{969C9316-EDFC-497D-A1E2-A0C33CCB48E5}" srcOrd="1" destOrd="0" presId="urn:microsoft.com/office/officeart/2005/8/layout/lProcess3"/>
    <dgm:cxn modelId="{11BAA6E5-3BFD-4D77-BC3B-111C338911E3}" type="presParOf" srcId="{4D2458CE-00C1-4FEA-939C-6138E4CB6ED8}" destId="{CACDC876-D24F-4904-A34C-229A487A5344}" srcOrd="2" destOrd="0" presId="urn:microsoft.com/office/officeart/2005/8/layout/lProcess3"/>
    <dgm:cxn modelId="{24A08B25-04FA-4767-88C2-6EF0B3D86696}" type="presParOf" srcId="{385A5B01-6DE5-4EE7-8775-D5110A02922C}" destId="{B24D633B-AC59-4E52-B936-4EA7C728ED02}" srcOrd="1" destOrd="0" presId="urn:microsoft.com/office/officeart/2005/8/layout/lProcess3"/>
    <dgm:cxn modelId="{44C72823-A322-4AF1-BE07-ADFCC8279B4F}" type="presParOf" srcId="{385A5B01-6DE5-4EE7-8775-D5110A02922C}" destId="{A75639F5-FB9B-411E-BF17-935E79062254}" srcOrd="2" destOrd="0" presId="urn:microsoft.com/office/officeart/2005/8/layout/lProcess3"/>
    <dgm:cxn modelId="{E2749190-A5F0-42B0-8F30-AEE6A8C516B1}" type="presParOf" srcId="{A75639F5-FB9B-411E-BF17-935E79062254}" destId="{04BE2CA2-EB79-4F97-A839-825E07074800}" srcOrd="0" destOrd="0" presId="urn:microsoft.com/office/officeart/2005/8/layout/lProcess3"/>
    <dgm:cxn modelId="{50454826-156D-481B-B472-28A1C9B84B6C}" type="presParOf" srcId="{A75639F5-FB9B-411E-BF17-935E79062254}" destId="{01DB82D2-C909-40C0-8883-86121AF09AF3}" srcOrd="1" destOrd="0" presId="urn:microsoft.com/office/officeart/2005/8/layout/lProcess3"/>
    <dgm:cxn modelId="{DE5CE96E-065C-4E69-861E-F0D1DC188080}" type="presParOf" srcId="{A75639F5-FB9B-411E-BF17-935E79062254}" destId="{718EB3F2-B6E9-4C0E-A614-851F4A4E0F36}" srcOrd="2" destOrd="0" presId="urn:microsoft.com/office/officeart/2005/8/layout/lProcess3"/>
    <dgm:cxn modelId="{8165E6B6-3126-49F6-AF56-03C0E79E439F}" type="presParOf" srcId="{385A5B01-6DE5-4EE7-8775-D5110A02922C}" destId="{2195B925-8EB2-4C17-8E56-02F92FE14054}" srcOrd="3" destOrd="0" presId="urn:microsoft.com/office/officeart/2005/8/layout/lProcess3"/>
    <dgm:cxn modelId="{6E57D8FB-CA0F-4893-A31E-953DA202A3CA}" type="presParOf" srcId="{385A5B01-6DE5-4EE7-8775-D5110A02922C}" destId="{8FF1641B-AD91-40EC-B4F9-BF092803F48F}" srcOrd="4" destOrd="0" presId="urn:microsoft.com/office/officeart/2005/8/layout/lProcess3"/>
    <dgm:cxn modelId="{8E7674DD-0E43-4B1B-A2FB-8ADF62EEFE94}" type="presParOf" srcId="{8FF1641B-AD91-40EC-B4F9-BF092803F48F}" destId="{4A20FE1A-524A-4624-8F03-D643220B89AA}" srcOrd="0" destOrd="0" presId="urn:microsoft.com/office/officeart/2005/8/layout/lProcess3"/>
    <dgm:cxn modelId="{FB98F3F6-8D54-408A-8961-1ADCCD755700}" type="presParOf" srcId="{8FF1641B-AD91-40EC-B4F9-BF092803F48F}" destId="{920C2D6F-15F4-4F33-B43C-A84E2FB78335}" srcOrd="1" destOrd="0" presId="urn:microsoft.com/office/officeart/2005/8/layout/lProcess3"/>
    <dgm:cxn modelId="{8AAEAE38-9F9B-4626-AF5E-D806AC0856A8}" type="presParOf" srcId="{8FF1641B-AD91-40EC-B4F9-BF092803F48F}" destId="{3566508D-DC1C-456A-B847-4C48F3F629C2}" srcOrd="2" destOrd="0" presId="urn:microsoft.com/office/officeart/2005/8/layout/lProcess3"/>
    <dgm:cxn modelId="{1B009A88-13AD-4C10-A6AD-B64869D76D2F}" type="presParOf" srcId="{385A5B01-6DE5-4EE7-8775-D5110A02922C}" destId="{FB52E531-6FFA-4D80-9A45-E6C69F97EDD7}" srcOrd="5" destOrd="0" presId="urn:microsoft.com/office/officeart/2005/8/layout/lProcess3"/>
    <dgm:cxn modelId="{527529F9-1755-492D-B43C-073983CDBD4A}" type="presParOf" srcId="{385A5B01-6DE5-4EE7-8775-D5110A02922C}" destId="{379BD13B-CB6E-4CAF-A92B-284E9F2C4DBF}" srcOrd="6" destOrd="0" presId="urn:microsoft.com/office/officeart/2005/8/layout/lProcess3"/>
    <dgm:cxn modelId="{E0D3AB81-939B-4459-B61B-9CDF1795E342}" type="presParOf" srcId="{379BD13B-CB6E-4CAF-A92B-284E9F2C4DBF}" destId="{711EEEFD-CA4F-481B-8872-750300E0E7C0}" srcOrd="0" destOrd="0" presId="urn:microsoft.com/office/officeart/2005/8/layout/lProcess3"/>
    <dgm:cxn modelId="{7D34E681-0017-4113-A888-D91B178EF660}" type="presParOf" srcId="{379BD13B-CB6E-4CAF-A92B-284E9F2C4DBF}" destId="{56118D80-9B36-4B35-899D-A1EFE6655676}" srcOrd="1" destOrd="0" presId="urn:microsoft.com/office/officeart/2005/8/layout/lProcess3"/>
    <dgm:cxn modelId="{568A2359-8ED5-406E-95D3-2EFE12A113CA}" type="presParOf" srcId="{379BD13B-CB6E-4CAF-A92B-284E9F2C4DBF}" destId="{B0097A82-A863-4F0B-8037-44BA9D27B21C}" srcOrd="2" destOrd="0" presId="urn:microsoft.com/office/officeart/2005/8/layout/lProcess3"/>
    <dgm:cxn modelId="{F28367BC-0E91-44BB-B459-E2A0B3326203}" type="presParOf" srcId="{385A5B01-6DE5-4EE7-8775-D5110A02922C}" destId="{E95F9712-D9AB-4AD5-9126-83FDA2CB0452}" srcOrd="7" destOrd="0" presId="urn:microsoft.com/office/officeart/2005/8/layout/lProcess3"/>
    <dgm:cxn modelId="{80CBB7A5-0FB1-4509-9A64-D786F105DDC4}" type="presParOf" srcId="{385A5B01-6DE5-4EE7-8775-D5110A02922C}" destId="{02A8C600-C054-4350-8620-9DE8127B0EB9}" srcOrd="8" destOrd="0" presId="urn:microsoft.com/office/officeart/2005/8/layout/lProcess3"/>
    <dgm:cxn modelId="{06A87BD8-3D57-423C-9F32-AFF25C972C61}" type="presParOf" srcId="{02A8C600-C054-4350-8620-9DE8127B0EB9}" destId="{C845057D-22AF-4F4E-BE8F-93C5415E21B6}" srcOrd="0" destOrd="0" presId="urn:microsoft.com/office/officeart/2005/8/layout/lProcess3"/>
    <dgm:cxn modelId="{B9954612-A450-4CBA-9068-654DECA5B404}" type="presParOf" srcId="{02A8C600-C054-4350-8620-9DE8127B0EB9}" destId="{2566EEF2-25BA-4F0D-95A1-080E2FAC1CF0}" srcOrd="1" destOrd="0" presId="urn:microsoft.com/office/officeart/2005/8/layout/lProcess3"/>
    <dgm:cxn modelId="{BF0F8B7C-EB26-4737-81AC-565C7A768BEE}" type="presParOf" srcId="{02A8C600-C054-4350-8620-9DE8127B0EB9}" destId="{81E19F78-2EE0-4732-87C4-031D6F1B2F5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B933A3-416C-4C35-8F17-3ED0D5C1885F}" type="doc">
      <dgm:prSet loTypeId="urn:microsoft.com/office/officeart/2005/8/layout/funnel1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B89317F-8F71-467A-B28B-2C6F8B2CD03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200" b="1" i="1" noProof="0" dirty="0" smtClean="0">
              <a:solidFill>
                <a:schemeClr val="bg1"/>
              </a:solidFill>
            </a:rPr>
            <a:t>Основная</a:t>
          </a:r>
          <a:r>
            <a:rPr lang="uk-UA" sz="1200" b="1" i="1" dirty="0" smtClean="0">
              <a:solidFill>
                <a:schemeClr val="bg1"/>
              </a:solidFill>
            </a:rPr>
            <a:t> </a:t>
          </a:r>
          <a:r>
            <a:rPr lang="ru-RU" sz="1200" b="1" i="1" noProof="0" dirty="0" smtClean="0">
              <a:solidFill>
                <a:schemeClr val="bg1"/>
              </a:solidFill>
            </a:rPr>
            <a:t>сеть</a:t>
          </a:r>
          <a:endParaRPr lang="ru-RU" sz="1200" b="1" i="1" noProof="0" dirty="0">
            <a:solidFill>
              <a:schemeClr val="bg1"/>
            </a:solidFill>
          </a:endParaRPr>
        </a:p>
      </dgm:t>
    </dgm:pt>
    <dgm:pt modelId="{0B1E5FDD-D995-4E30-9515-97E4C76A7285}" type="parTrans" cxnId="{891E9FAE-577B-4164-998B-362DECD082BA}">
      <dgm:prSet/>
      <dgm:spPr/>
      <dgm:t>
        <a:bodyPr/>
        <a:lstStyle/>
        <a:p>
          <a:endParaRPr lang="uk-UA"/>
        </a:p>
      </dgm:t>
    </dgm:pt>
    <dgm:pt modelId="{0A9D5DB2-36B1-40AE-8AB3-E7FD69F3CE7E}" type="sibTrans" cxnId="{891E9FAE-577B-4164-998B-362DECD082BA}">
      <dgm:prSet/>
      <dgm:spPr/>
      <dgm:t>
        <a:bodyPr/>
        <a:lstStyle/>
        <a:p>
          <a:endParaRPr lang="uk-UA"/>
        </a:p>
      </dgm:t>
    </dgm:pt>
    <dgm:pt modelId="{4362882C-D30D-49A1-B5FC-CBAB1665245D}">
      <dgm:prSet phldrT="[Текст]" custT="1"/>
      <dgm:spPr/>
      <dgm:t>
        <a:bodyPr/>
        <a:lstStyle/>
        <a:p>
          <a:endParaRPr lang="uk-UA" sz="1200" dirty="0" smtClean="0"/>
        </a:p>
        <a:p>
          <a:r>
            <a:rPr lang="uk-UA" sz="1200" dirty="0" smtClean="0"/>
            <a:t>Система </a:t>
          </a:r>
          <a:r>
            <a:rPr lang="ru-RU" sz="1200" noProof="0" dirty="0" smtClean="0"/>
            <a:t>управления</a:t>
          </a:r>
        </a:p>
        <a:p>
          <a:r>
            <a:rPr lang="ru-RU" sz="1200" noProof="0" dirty="0" smtClean="0"/>
            <a:t>сетью</a:t>
          </a:r>
          <a:endParaRPr lang="ru-RU" sz="1200" noProof="0" dirty="0"/>
        </a:p>
      </dgm:t>
    </dgm:pt>
    <dgm:pt modelId="{BEE075AE-E6E6-4C36-AE65-E9642F30BFE9}" type="parTrans" cxnId="{51DFF3C3-B87B-46CF-8B81-B46CEE80A8EA}">
      <dgm:prSet/>
      <dgm:spPr/>
      <dgm:t>
        <a:bodyPr/>
        <a:lstStyle/>
        <a:p>
          <a:endParaRPr lang="uk-UA"/>
        </a:p>
      </dgm:t>
    </dgm:pt>
    <dgm:pt modelId="{962E7DC1-B2DA-467D-9919-DC9A2C392324}" type="sibTrans" cxnId="{51DFF3C3-B87B-46CF-8B81-B46CEE80A8EA}">
      <dgm:prSet/>
      <dgm:spPr/>
      <dgm:t>
        <a:bodyPr/>
        <a:lstStyle/>
        <a:p>
          <a:endParaRPr lang="uk-UA"/>
        </a:p>
      </dgm:t>
    </dgm:pt>
    <dgm:pt modelId="{361E1411-DD33-4239-8DB4-AE0D14CD91DD}" type="pres">
      <dgm:prSet presAssocID="{84B933A3-416C-4C35-8F17-3ED0D5C1885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7F6DC3C-9B6D-41EC-B5AB-BFB1BCCEAB0C}" type="pres">
      <dgm:prSet presAssocID="{84B933A3-416C-4C35-8F17-3ED0D5C1885F}" presName="ellipse" presStyleLbl="trBgShp" presStyleIdx="0" presStyleCnt="1"/>
      <dgm:spPr/>
    </dgm:pt>
    <dgm:pt modelId="{48B6C1C3-681F-47F6-B72A-0771DEEC5538}" type="pres">
      <dgm:prSet presAssocID="{84B933A3-416C-4C35-8F17-3ED0D5C1885F}" presName="arrow1" presStyleLbl="fgShp" presStyleIdx="0" presStyleCnt="1" custFlipVert="1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19C4E985-F6F7-4557-BF3A-4C2DF36A9425}" type="pres">
      <dgm:prSet presAssocID="{84B933A3-416C-4C35-8F17-3ED0D5C1885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041CC2-049A-4BA1-8283-86B7F14749D9}" type="pres">
      <dgm:prSet presAssocID="{4362882C-D30D-49A1-B5FC-CBAB1665245D}" presName="item1" presStyleLbl="node1" presStyleIdx="0" presStyleCnt="1" custLinFactNeighborY="-98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59BC29-E4A3-44DA-A33C-989B885BF6AC}" type="pres">
      <dgm:prSet presAssocID="{84B933A3-416C-4C35-8F17-3ED0D5C1885F}" presName="funnel" presStyleLbl="trAlignAcc1" presStyleIdx="0" presStyleCnt="1"/>
      <dgm:spPr>
        <a:solidFill>
          <a:srgbClr val="00B050">
            <a:alpha val="40000"/>
          </a:srgbClr>
        </a:solidFill>
        <a:ln>
          <a:solidFill>
            <a:srgbClr val="21FF85"/>
          </a:solidFill>
        </a:ln>
      </dgm:spPr>
      <dgm:t>
        <a:bodyPr/>
        <a:lstStyle/>
        <a:p>
          <a:endParaRPr lang="ru-RU"/>
        </a:p>
      </dgm:t>
    </dgm:pt>
  </dgm:ptLst>
  <dgm:cxnLst>
    <dgm:cxn modelId="{51DFF3C3-B87B-46CF-8B81-B46CEE80A8EA}" srcId="{84B933A3-416C-4C35-8F17-3ED0D5C1885F}" destId="{4362882C-D30D-49A1-B5FC-CBAB1665245D}" srcOrd="1" destOrd="0" parTransId="{BEE075AE-E6E6-4C36-AE65-E9642F30BFE9}" sibTransId="{962E7DC1-B2DA-467D-9919-DC9A2C392324}"/>
    <dgm:cxn modelId="{974BEC35-625F-44B3-B0A0-FB384904675F}" type="presOf" srcId="{84B933A3-416C-4C35-8F17-3ED0D5C1885F}" destId="{361E1411-DD33-4239-8DB4-AE0D14CD91DD}" srcOrd="0" destOrd="0" presId="urn:microsoft.com/office/officeart/2005/8/layout/funnel1"/>
    <dgm:cxn modelId="{5E95AFA5-F61A-4CA5-91AC-4B0212B42FDE}" type="presOf" srcId="{DB89317F-8F71-467A-B28B-2C6F8B2CD030}" destId="{A5041CC2-049A-4BA1-8283-86B7F14749D9}" srcOrd="0" destOrd="0" presId="urn:microsoft.com/office/officeart/2005/8/layout/funnel1"/>
    <dgm:cxn modelId="{6979CC90-2018-4A1A-9A11-1CC5731491D5}" type="presOf" srcId="{4362882C-D30D-49A1-B5FC-CBAB1665245D}" destId="{19C4E985-F6F7-4557-BF3A-4C2DF36A9425}" srcOrd="0" destOrd="0" presId="urn:microsoft.com/office/officeart/2005/8/layout/funnel1"/>
    <dgm:cxn modelId="{891E9FAE-577B-4164-998B-362DECD082BA}" srcId="{84B933A3-416C-4C35-8F17-3ED0D5C1885F}" destId="{DB89317F-8F71-467A-B28B-2C6F8B2CD030}" srcOrd="0" destOrd="0" parTransId="{0B1E5FDD-D995-4E30-9515-97E4C76A7285}" sibTransId="{0A9D5DB2-36B1-40AE-8AB3-E7FD69F3CE7E}"/>
    <dgm:cxn modelId="{613D596E-50DE-4DCB-9319-8A4EBAE74668}" type="presParOf" srcId="{361E1411-DD33-4239-8DB4-AE0D14CD91DD}" destId="{F7F6DC3C-9B6D-41EC-B5AB-BFB1BCCEAB0C}" srcOrd="0" destOrd="0" presId="urn:microsoft.com/office/officeart/2005/8/layout/funnel1"/>
    <dgm:cxn modelId="{98CEFB4D-E9BD-436C-8568-5C8439919F54}" type="presParOf" srcId="{361E1411-DD33-4239-8DB4-AE0D14CD91DD}" destId="{48B6C1C3-681F-47F6-B72A-0771DEEC5538}" srcOrd="1" destOrd="0" presId="urn:microsoft.com/office/officeart/2005/8/layout/funnel1"/>
    <dgm:cxn modelId="{4690A2D6-A500-4FC1-8D2B-17B17469AD3A}" type="presParOf" srcId="{361E1411-DD33-4239-8DB4-AE0D14CD91DD}" destId="{19C4E985-F6F7-4557-BF3A-4C2DF36A9425}" srcOrd="2" destOrd="0" presId="urn:microsoft.com/office/officeart/2005/8/layout/funnel1"/>
    <dgm:cxn modelId="{91C611A7-25E4-46FD-8B7F-1A0868445671}" type="presParOf" srcId="{361E1411-DD33-4239-8DB4-AE0D14CD91DD}" destId="{A5041CC2-049A-4BA1-8283-86B7F14749D9}" srcOrd="3" destOrd="0" presId="urn:microsoft.com/office/officeart/2005/8/layout/funnel1"/>
    <dgm:cxn modelId="{1422823D-FF46-4A1C-864F-27EDD11C77D9}" type="presParOf" srcId="{361E1411-DD33-4239-8DB4-AE0D14CD91DD}" destId="{9259BC29-E4A3-44DA-A33C-989B885BF6AC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6DE7D9-7B61-48BC-BE1B-39134B1B5604}" type="doc">
      <dgm:prSet loTypeId="urn:microsoft.com/office/officeart/2005/8/layout/arrow3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5B28D1B-346B-43DC-A593-F79F6F84822C}">
      <dgm:prSet phldrT="[Текст]" custT="1"/>
      <dgm:spPr/>
      <dgm:t>
        <a:bodyPr/>
        <a:lstStyle/>
        <a:p>
          <a:r>
            <a:rPr lang="ru-RU" sz="1200" dirty="0" smtClean="0"/>
            <a:t>Расширение спектра мультимедийных услуг</a:t>
          </a:r>
          <a:endParaRPr lang="uk-UA" sz="1200" dirty="0"/>
        </a:p>
      </dgm:t>
    </dgm:pt>
    <dgm:pt modelId="{8DEB8948-1B73-4092-B284-00381C0D83B0}" type="parTrans" cxnId="{E0BB21A9-6C8A-4BA5-83DE-BAE2062BA715}">
      <dgm:prSet/>
      <dgm:spPr/>
      <dgm:t>
        <a:bodyPr/>
        <a:lstStyle/>
        <a:p>
          <a:endParaRPr lang="uk-UA"/>
        </a:p>
      </dgm:t>
    </dgm:pt>
    <dgm:pt modelId="{F2ED8272-A22A-40DD-8C69-A2B62923395D}" type="sibTrans" cxnId="{E0BB21A9-6C8A-4BA5-83DE-BAE2062BA715}">
      <dgm:prSet/>
      <dgm:spPr/>
      <dgm:t>
        <a:bodyPr/>
        <a:lstStyle/>
        <a:p>
          <a:endParaRPr lang="uk-UA"/>
        </a:p>
      </dgm:t>
    </dgm:pt>
    <dgm:pt modelId="{78F98DEE-E8EF-4F25-9A4B-CB4DB9E5347C}">
      <dgm:prSet phldrT="[Текст]" custT="1"/>
      <dgm:spPr/>
      <dgm:t>
        <a:bodyPr/>
        <a:lstStyle/>
        <a:p>
          <a:r>
            <a:rPr lang="ru-RU" sz="1200" dirty="0" smtClean="0"/>
            <a:t>Рост количества управляющей информации</a:t>
          </a:r>
          <a:endParaRPr lang="uk-UA" sz="1200" dirty="0"/>
        </a:p>
      </dgm:t>
    </dgm:pt>
    <dgm:pt modelId="{83373634-DE60-47F6-9C27-AA6A2DE749CB}" type="parTrans" cxnId="{5AAF1731-4FF2-448F-87B8-D3886F67953E}">
      <dgm:prSet/>
      <dgm:spPr/>
      <dgm:t>
        <a:bodyPr/>
        <a:lstStyle/>
        <a:p>
          <a:endParaRPr lang="uk-UA"/>
        </a:p>
      </dgm:t>
    </dgm:pt>
    <dgm:pt modelId="{C588FE65-41C5-4DA6-8C3B-03B041430137}" type="sibTrans" cxnId="{5AAF1731-4FF2-448F-87B8-D3886F67953E}">
      <dgm:prSet/>
      <dgm:spPr/>
      <dgm:t>
        <a:bodyPr/>
        <a:lstStyle/>
        <a:p>
          <a:endParaRPr lang="uk-UA"/>
        </a:p>
      </dgm:t>
    </dgm:pt>
    <dgm:pt modelId="{42F7D814-E6EA-4DDB-BEA2-7FBE61CC3A17}" type="pres">
      <dgm:prSet presAssocID="{CC6DE7D9-7B61-48BC-BE1B-39134B1B560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F971DA9-EA47-459C-9C7A-05013BDEEA24}" type="pres">
      <dgm:prSet presAssocID="{CC6DE7D9-7B61-48BC-BE1B-39134B1B5604}" presName="divider" presStyleLbl="fgShp" presStyleIdx="0" presStyleCnt="1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9C7D611E-F19B-498A-8A4B-5C7D14DCFA5C}" type="pres">
      <dgm:prSet presAssocID="{D5B28D1B-346B-43DC-A593-F79F6F84822C}" presName="downArrow" presStyleLbl="node1" presStyleIdx="0" presStyleCnt="2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70BCD9E3-281F-48B3-B4A2-08AC2C5956DC}" type="pres">
      <dgm:prSet presAssocID="{D5B28D1B-346B-43DC-A593-F79F6F84822C}" presName="downArrowText" presStyleLbl="revTx" presStyleIdx="0" presStyleCnt="2" custScaleX="1655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0F037D-35AF-415D-BFB5-E74454B2A5F9}" type="pres">
      <dgm:prSet presAssocID="{78F98DEE-E8EF-4F25-9A4B-CB4DB9E5347C}" presName="upArrow" presStyleLbl="node1" presStyleIdx="1" presStyleCnt="2" custFlipVert="1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3F7ED5C8-488F-4076-886E-9787A6F220DD}" type="pres">
      <dgm:prSet presAssocID="{78F98DEE-E8EF-4F25-9A4B-CB4DB9E5347C}" presName="upArrowText" presStyleLbl="revTx" presStyleIdx="1" presStyleCnt="2" custScaleX="1609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454F95-F513-4AB3-8682-A5F514097571}" type="presOf" srcId="{D5B28D1B-346B-43DC-A593-F79F6F84822C}" destId="{70BCD9E3-281F-48B3-B4A2-08AC2C5956DC}" srcOrd="0" destOrd="0" presId="urn:microsoft.com/office/officeart/2005/8/layout/arrow3"/>
    <dgm:cxn modelId="{5AAF1731-4FF2-448F-87B8-D3886F67953E}" srcId="{CC6DE7D9-7B61-48BC-BE1B-39134B1B5604}" destId="{78F98DEE-E8EF-4F25-9A4B-CB4DB9E5347C}" srcOrd="1" destOrd="0" parTransId="{83373634-DE60-47F6-9C27-AA6A2DE749CB}" sibTransId="{C588FE65-41C5-4DA6-8C3B-03B041430137}"/>
    <dgm:cxn modelId="{C6C651D6-D8FD-4070-9C1C-184372B02D64}" type="presOf" srcId="{CC6DE7D9-7B61-48BC-BE1B-39134B1B5604}" destId="{42F7D814-E6EA-4DDB-BEA2-7FBE61CC3A17}" srcOrd="0" destOrd="0" presId="urn:microsoft.com/office/officeart/2005/8/layout/arrow3"/>
    <dgm:cxn modelId="{3DDE654F-4A77-42C6-A3BF-3A49764EFFF7}" type="presOf" srcId="{78F98DEE-E8EF-4F25-9A4B-CB4DB9E5347C}" destId="{3F7ED5C8-488F-4076-886E-9787A6F220DD}" srcOrd="0" destOrd="0" presId="urn:microsoft.com/office/officeart/2005/8/layout/arrow3"/>
    <dgm:cxn modelId="{E0BB21A9-6C8A-4BA5-83DE-BAE2062BA715}" srcId="{CC6DE7D9-7B61-48BC-BE1B-39134B1B5604}" destId="{D5B28D1B-346B-43DC-A593-F79F6F84822C}" srcOrd="0" destOrd="0" parTransId="{8DEB8948-1B73-4092-B284-00381C0D83B0}" sibTransId="{F2ED8272-A22A-40DD-8C69-A2B62923395D}"/>
    <dgm:cxn modelId="{049A436A-4CA6-400D-8A35-9DBC6835BC0F}" type="presParOf" srcId="{42F7D814-E6EA-4DDB-BEA2-7FBE61CC3A17}" destId="{EF971DA9-EA47-459C-9C7A-05013BDEEA24}" srcOrd="0" destOrd="0" presId="urn:microsoft.com/office/officeart/2005/8/layout/arrow3"/>
    <dgm:cxn modelId="{02E18622-45E7-4737-A613-3F1A9417F6E8}" type="presParOf" srcId="{42F7D814-E6EA-4DDB-BEA2-7FBE61CC3A17}" destId="{9C7D611E-F19B-498A-8A4B-5C7D14DCFA5C}" srcOrd="1" destOrd="0" presId="urn:microsoft.com/office/officeart/2005/8/layout/arrow3"/>
    <dgm:cxn modelId="{846C200E-BA33-44CD-8AAD-D35FC4EABF33}" type="presParOf" srcId="{42F7D814-E6EA-4DDB-BEA2-7FBE61CC3A17}" destId="{70BCD9E3-281F-48B3-B4A2-08AC2C5956DC}" srcOrd="2" destOrd="0" presId="urn:microsoft.com/office/officeart/2005/8/layout/arrow3"/>
    <dgm:cxn modelId="{72069B0A-D031-4119-A551-AE980AE7E0F2}" type="presParOf" srcId="{42F7D814-E6EA-4DDB-BEA2-7FBE61CC3A17}" destId="{B60F037D-35AF-415D-BFB5-E74454B2A5F9}" srcOrd="3" destOrd="0" presId="urn:microsoft.com/office/officeart/2005/8/layout/arrow3"/>
    <dgm:cxn modelId="{1EF8D122-463C-4AF6-8737-0B16F68E1E9C}" type="presParOf" srcId="{42F7D814-E6EA-4DDB-BEA2-7FBE61CC3A17}" destId="{3F7ED5C8-488F-4076-886E-9787A6F220D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812CE1-528A-46C1-B701-4BE0267CC0D6}" type="doc">
      <dgm:prSet loTypeId="urn:microsoft.com/office/officeart/2005/8/layout/chevron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BAA59482-B73F-414E-95C9-47ED4B20C921}">
      <dgm:prSet phldrT="[Текст]" custT="1"/>
      <dgm:spPr/>
      <dgm:t>
        <a:bodyPr/>
        <a:lstStyle/>
        <a:p>
          <a:r>
            <a:rPr lang="uk-UA" sz="4400" b="1" smtClean="0">
              <a:solidFill>
                <a:schemeClr val="tx1">
                  <a:lumMod val="95000"/>
                  <a:lumOff val="5000"/>
                </a:schemeClr>
              </a:solidFill>
            </a:rPr>
            <a:t>1</a:t>
          </a:r>
          <a:endParaRPr lang="ru-RU" sz="4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9D720B2-8E94-4FE6-AF4E-D59E9B8EFE5E}" type="parTrans" cxnId="{991C4021-53D5-4F8F-8C5F-AE13D02559AF}">
      <dgm:prSet/>
      <dgm:spPr/>
      <dgm:t>
        <a:bodyPr/>
        <a:lstStyle/>
        <a:p>
          <a:endParaRPr lang="ru-RU"/>
        </a:p>
      </dgm:t>
    </dgm:pt>
    <dgm:pt modelId="{5A6A5DE8-CCA2-4447-BFAC-65D923392942}" type="sibTrans" cxnId="{991C4021-53D5-4F8F-8C5F-AE13D02559AF}">
      <dgm:prSet/>
      <dgm:spPr/>
      <dgm:t>
        <a:bodyPr/>
        <a:lstStyle/>
        <a:p>
          <a:endParaRPr lang="ru-RU"/>
        </a:p>
      </dgm:t>
    </dgm:pt>
    <dgm:pt modelId="{902D544E-E859-4940-BF2A-694F389F28FA}">
      <dgm:prSet phldrT="[Текст]" custT="1"/>
      <dgm:spPr/>
      <dgm:t>
        <a:bodyPr/>
        <a:lstStyle/>
        <a:p>
          <a:pPr algn="just"/>
          <a:r>
            <a:rPr lang="ru-RU" sz="2000" dirty="0"/>
            <a:t>Кибертерроризм и кибершпионаж, ведущиеся против </a:t>
          </a:r>
          <a:r>
            <a:rPr lang="ru-RU" sz="2000" dirty="0" smtClean="0"/>
            <a:t>государства </a:t>
          </a:r>
          <a:r>
            <a:rPr lang="ru-RU" sz="2000" dirty="0"/>
            <a:t>другими странами и иностранными преступными организациями, а также отдельными лицами</a:t>
          </a:r>
        </a:p>
      </dgm:t>
    </dgm:pt>
    <dgm:pt modelId="{32E6E81B-C770-40CC-AE49-CF9468C40BF9}" type="parTrans" cxnId="{56456D53-E011-445B-9CC4-903462301930}">
      <dgm:prSet/>
      <dgm:spPr/>
      <dgm:t>
        <a:bodyPr/>
        <a:lstStyle/>
        <a:p>
          <a:endParaRPr lang="ru-RU"/>
        </a:p>
      </dgm:t>
    </dgm:pt>
    <dgm:pt modelId="{80D29072-C920-4A1C-BE67-57A459BF02CD}" type="sibTrans" cxnId="{56456D53-E011-445B-9CC4-903462301930}">
      <dgm:prSet/>
      <dgm:spPr/>
      <dgm:t>
        <a:bodyPr/>
        <a:lstStyle/>
        <a:p>
          <a:endParaRPr lang="ru-RU"/>
        </a:p>
      </dgm:t>
    </dgm:pt>
    <dgm:pt modelId="{C23FAE58-D103-4605-9F36-01D9FE9B59BA}">
      <dgm:prSet phldrT="[Текст]" custT="1"/>
      <dgm:spPr/>
      <dgm:t>
        <a:bodyPr/>
        <a:lstStyle/>
        <a:p>
          <a:r>
            <a:rPr lang="uk-UA" sz="4000" b="1" smtClean="0">
              <a:solidFill>
                <a:schemeClr val="tx1">
                  <a:lumMod val="95000"/>
                  <a:lumOff val="5000"/>
                </a:schemeClr>
              </a:solidFill>
            </a:rPr>
            <a:t>2</a:t>
          </a:r>
          <a:endParaRPr lang="ru-RU" sz="4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B131275-590C-4397-A628-8C8B5D4FC38B}" type="parTrans" cxnId="{2CDFA8E8-2CF2-477A-9B58-EA5C6AC05158}">
      <dgm:prSet/>
      <dgm:spPr/>
      <dgm:t>
        <a:bodyPr/>
        <a:lstStyle/>
        <a:p>
          <a:endParaRPr lang="ru-RU"/>
        </a:p>
      </dgm:t>
    </dgm:pt>
    <dgm:pt modelId="{5EACFD84-9D40-41E1-A260-0382B08C11FB}" type="sibTrans" cxnId="{2CDFA8E8-2CF2-477A-9B58-EA5C6AC05158}">
      <dgm:prSet/>
      <dgm:spPr/>
      <dgm:t>
        <a:bodyPr/>
        <a:lstStyle/>
        <a:p>
          <a:endParaRPr lang="ru-RU"/>
        </a:p>
      </dgm:t>
    </dgm:pt>
    <dgm:pt modelId="{C06655EE-D032-486C-9AA7-E7383217562D}">
      <dgm:prSet phldrT="[Текст]" custT="1"/>
      <dgm:spPr/>
      <dgm:t>
        <a:bodyPr/>
        <a:lstStyle/>
        <a:p>
          <a:pPr algn="just"/>
          <a:r>
            <a:rPr lang="ru-RU" sz="2000" dirty="0"/>
            <a:t>Кибертерроризм и кибершпионаж со стороны внутренних преступных сообществ, террористических организаций, и антигосударственных сил</a:t>
          </a:r>
        </a:p>
      </dgm:t>
    </dgm:pt>
    <dgm:pt modelId="{48066246-EC00-4557-82F4-0C960661BC07}" type="parTrans" cxnId="{02EDD0AF-39D6-498A-9EB3-F9BE8BBFBFBB}">
      <dgm:prSet/>
      <dgm:spPr/>
      <dgm:t>
        <a:bodyPr/>
        <a:lstStyle/>
        <a:p>
          <a:endParaRPr lang="ru-RU"/>
        </a:p>
      </dgm:t>
    </dgm:pt>
    <dgm:pt modelId="{D811B02B-BB03-40C2-9CC8-5ABBBD1E2DB6}" type="sibTrans" cxnId="{02EDD0AF-39D6-498A-9EB3-F9BE8BBFBFBB}">
      <dgm:prSet/>
      <dgm:spPr/>
      <dgm:t>
        <a:bodyPr/>
        <a:lstStyle/>
        <a:p>
          <a:endParaRPr lang="ru-RU"/>
        </a:p>
      </dgm:t>
    </dgm:pt>
    <dgm:pt modelId="{0C317FF0-B82B-4956-8C79-39F8486DE074}">
      <dgm:prSet phldrT="[Текст]" custT="1"/>
      <dgm:spPr/>
      <dgm:t>
        <a:bodyPr/>
        <a:lstStyle/>
        <a:p>
          <a:r>
            <a:rPr lang="uk-UA" sz="4000" b="1" smtClean="0">
              <a:solidFill>
                <a:schemeClr val="tx1">
                  <a:lumMod val="95000"/>
                  <a:lumOff val="5000"/>
                </a:schemeClr>
              </a:solidFill>
            </a:rPr>
            <a:t>4</a:t>
          </a:r>
          <a:endParaRPr lang="ru-RU" sz="4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DCD544-C1E2-4777-AEEA-1FDF5D80E84E}" type="parTrans" cxnId="{9A71A26B-98BF-4A7D-A78F-E3EC48253FE0}">
      <dgm:prSet/>
      <dgm:spPr/>
      <dgm:t>
        <a:bodyPr/>
        <a:lstStyle/>
        <a:p>
          <a:endParaRPr lang="ru-RU"/>
        </a:p>
      </dgm:t>
    </dgm:pt>
    <dgm:pt modelId="{EF949B18-CBB2-45A9-9F86-2908644E8A9A}" type="sibTrans" cxnId="{9A71A26B-98BF-4A7D-A78F-E3EC48253FE0}">
      <dgm:prSet/>
      <dgm:spPr/>
      <dgm:t>
        <a:bodyPr/>
        <a:lstStyle/>
        <a:p>
          <a:endParaRPr lang="ru-RU"/>
        </a:p>
      </dgm:t>
    </dgm:pt>
    <dgm:pt modelId="{7A490977-2FFA-4B6F-B0DB-68BDE2036222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+mn-lt"/>
            </a:rPr>
            <a:t>Осуществление незаконной предпринимательской деятельности посредством использования сети Интернет, включая электронную торговлю и финансовые услуги</a:t>
          </a:r>
          <a:endParaRPr lang="ru-RU" sz="2000" dirty="0">
            <a:latin typeface="+mn-lt"/>
          </a:endParaRPr>
        </a:p>
      </dgm:t>
    </dgm:pt>
    <dgm:pt modelId="{F0374EBA-414A-4C90-9B5D-16D7101EA4A9}" type="parTrans" cxnId="{FE46C0E4-28D4-41FF-AB67-A816ECC0C849}">
      <dgm:prSet/>
      <dgm:spPr/>
      <dgm:t>
        <a:bodyPr/>
        <a:lstStyle/>
        <a:p>
          <a:endParaRPr lang="ru-RU"/>
        </a:p>
      </dgm:t>
    </dgm:pt>
    <dgm:pt modelId="{294B5DFF-F821-41C6-AA48-DE81A8F7D923}" type="sibTrans" cxnId="{FE46C0E4-28D4-41FF-AB67-A816ECC0C849}">
      <dgm:prSet/>
      <dgm:spPr/>
      <dgm:t>
        <a:bodyPr/>
        <a:lstStyle/>
        <a:p>
          <a:endParaRPr lang="ru-RU"/>
        </a:p>
      </dgm:t>
    </dgm:pt>
    <dgm:pt modelId="{26070308-A54D-47DE-BB53-D14CD3915C63}">
      <dgm:prSet custT="1"/>
      <dgm:spPr/>
      <dgm:t>
        <a:bodyPr/>
        <a:lstStyle/>
        <a:p>
          <a:r>
            <a: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3</a:t>
          </a:r>
          <a:endParaRPr lang="ru-RU" sz="4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C2F4397-ABCB-466C-9B26-EF8805437A98}" type="parTrans" cxnId="{6E029036-1329-4BC6-9C6C-E0D1C984DF9D}">
      <dgm:prSet/>
      <dgm:spPr/>
      <dgm:t>
        <a:bodyPr/>
        <a:lstStyle/>
        <a:p>
          <a:endParaRPr lang="ru-RU"/>
        </a:p>
      </dgm:t>
    </dgm:pt>
    <dgm:pt modelId="{89C0EC73-C0EB-4E2A-8659-A99AF4E670A6}" type="sibTrans" cxnId="{6E029036-1329-4BC6-9C6C-E0D1C984DF9D}">
      <dgm:prSet/>
      <dgm:spPr/>
      <dgm:t>
        <a:bodyPr/>
        <a:lstStyle/>
        <a:p>
          <a:endParaRPr lang="ru-RU"/>
        </a:p>
      </dgm:t>
    </dgm:pt>
    <dgm:pt modelId="{5BB17163-68BB-44D6-B452-1198A141BBFD}">
      <dgm:prSet/>
      <dgm:spPr/>
      <dgm:t>
        <a:bodyPr/>
        <a:lstStyle/>
        <a:p>
          <a:pPr algn="just"/>
          <a:r>
            <a:rPr lang="ru-RU" dirty="0" smtClean="0"/>
            <a:t>Уход от налогообложения, незаконный вывоз капитала, отмывание преступно полученных доходов с использованием </a:t>
          </a:r>
          <a:r>
            <a:rPr lang="ru-RU" dirty="0" err="1" smtClean="0"/>
            <a:t>криптовалют</a:t>
          </a:r>
          <a:endParaRPr lang="ru-RU" dirty="0"/>
        </a:p>
      </dgm:t>
    </dgm:pt>
    <dgm:pt modelId="{7116C5F0-1D27-4C7C-B2E1-3AEFB83F654C}" type="parTrans" cxnId="{07A47279-7126-45E3-9E56-2946601FCBCD}">
      <dgm:prSet/>
      <dgm:spPr/>
      <dgm:t>
        <a:bodyPr/>
        <a:lstStyle/>
        <a:p>
          <a:endParaRPr lang="ru-RU"/>
        </a:p>
      </dgm:t>
    </dgm:pt>
    <dgm:pt modelId="{AE3680C7-4628-465A-9014-2B5A8CEC68EE}" type="sibTrans" cxnId="{07A47279-7126-45E3-9E56-2946601FCBCD}">
      <dgm:prSet/>
      <dgm:spPr/>
      <dgm:t>
        <a:bodyPr/>
        <a:lstStyle/>
        <a:p>
          <a:endParaRPr lang="ru-RU"/>
        </a:p>
      </dgm:t>
    </dgm:pt>
    <dgm:pt modelId="{E979E3FF-4621-47D7-B642-ED95E0180E47}" type="pres">
      <dgm:prSet presAssocID="{17812CE1-528A-46C1-B701-4BE0267CC0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56644-DBE3-45F9-9FF5-1537F837BFEB}" type="pres">
      <dgm:prSet presAssocID="{BAA59482-B73F-414E-95C9-47ED4B20C921}" presName="composite" presStyleCnt="0"/>
      <dgm:spPr/>
      <dgm:t>
        <a:bodyPr/>
        <a:lstStyle/>
        <a:p>
          <a:endParaRPr lang="ru-RU"/>
        </a:p>
      </dgm:t>
    </dgm:pt>
    <dgm:pt modelId="{3400C23F-80DF-47F9-B632-53E9A962BE9C}" type="pres">
      <dgm:prSet presAssocID="{BAA59482-B73F-414E-95C9-47ED4B20C921}" presName="parentText" presStyleLbl="alignNode1" presStyleIdx="0" presStyleCnt="4" custLinFactNeighborX="-21" custLinFactNeighborY="-3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ECE9B-2A12-465F-8452-9938E8D241E7}" type="pres">
      <dgm:prSet presAssocID="{BAA59482-B73F-414E-95C9-47ED4B20C92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E048D-EA74-41DE-9ADC-2B21F0AD00B3}" type="pres">
      <dgm:prSet presAssocID="{5A6A5DE8-CCA2-4447-BFAC-65D923392942}" presName="sp" presStyleCnt="0"/>
      <dgm:spPr/>
      <dgm:t>
        <a:bodyPr/>
        <a:lstStyle/>
        <a:p>
          <a:endParaRPr lang="ru-RU"/>
        </a:p>
      </dgm:t>
    </dgm:pt>
    <dgm:pt modelId="{0C11F14B-AC19-43D2-ABEE-9416B99CE557}" type="pres">
      <dgm:prSet presAssocID="{C23FAE58-D103-4605-9F36-01D9FE9B59BA}" presName="composite" presStyleCnt="0"/>
      <dgm:spPr/>
      <dgm:t>
        <a:bodyPr/>
        <a:lstStyle/>
        <a:p>
          <a:endParaRPr lang="ru-RU"/>
        </a:p>
      </dgm:t>
    </dgm:pt>
    <dgm:pt modelId="{6D910093-71B1-4CB8-B6B3-B520DD77657B}" type="pres">
      <dgm:prSet presAssocID="{C23FAE58-D103-4605-9F36-01D9FE9B59B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43235-4DBD-4478-9923-A7FA17A8FE37}" type="pres">
      <dgm:prSet presAssocID="{C23FAE58-D103-4605-9F36-01D9FE9B59B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CB83A-802A-46A1-9F2D-9D05C7D548D7}" type="pres">
      <dgm:prSet presAssocID="{5EACFD84-9D40-41E1-A260-0382B08C11FB}" presName="sp" presStyleCnt="0"/>
      <dgm:spPr/>
      <dgm:t>
        <a:bodyPr/>
        <a:lstStyle/>
        <a:p>
          <a:endParaRPr lang="ru-RU"/>
        </a:p>
      </dgm:t>
    </dgm:pt>
    <dgm:pt modelId="{CA854F99-A784-4A40-A490-A07AA4E0F02C}" type="pres">
      <dgm:prSet presAssocID="{26070308-A54D-47DE-BB53-D14CD3915C63}" presName="composite" presStyleCnt="0"/>
      <dgm:spPr/>
      <dgm:t>
        <a:bodyPr/>
        <a:lstStyle/>
        <a:p>
          <a:endParaRPr lang="ru-RU"/>
        </a:p>
      </dgm:t>
    </dgm:pt>
    <dgm:pt modelId="{3CA60BF7-4E55-4895-958D-3DF004D42C4F}" type="pres">
      <dgm:prSet presAssocID="{26070308-A54D-47DE-BB53-D14CD3915C6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3CC10-159A-497A-9083-F35856CACA66}" type="pres">
      <dgm:prSet presAssocID="{26070308-A54D-47DE-BB53-D14CD3915C6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3F0C5-FAC9-4D47-9F2D-6BBA398F9978}" type="pres">
      <dgm:prSet presAssocID="{89C0EC73-C0EB-4E2A-8659-A99AF4E670A6}" presName="sp" presStyleCnt="0"/>
      <dgm:spPr/>
      <dgm:t>
        <a:bodyPr/>
        <a:lstStyle/>
        <a:p>
          <a:endParaRPr lang="ru-RU"/>
        </a:p>
      </dgm:t>
    </dgm:pt>
    <dgm:pt modelId="{AA46C2E4-AD23-4D2B-A5A0-4D4DB7DC2004}" type="pres">
      <dgm:prSet presAssocID="{0C317FF0-B82B-4956-8C79-39F8486DE074}" presName="composite" presStyleCnt="0"/>
      <dgm:spPr/>
      <dgm:t>
        <a:bodyPr/>
        <a:lstStyle/>
        <a:p>
          <a:endParaRPr lang="ru-RU"/>
        </a:p>
      </dgm:t>
    </dgm:pt>
    <dgm:pt modelId="{3408E528-73B5-400F-9F80-5AC59F9F4CCE}" type="pres">
      <dgm:prSet presAssocID="{0C317FF0-B82B-4956-8C79-39F8486DE07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7A240-E578-4E6C-875F-A152DB61D81A}" type="pres">
      <dgm:prSet presAssocID="{0C317FF0-B82B-4956-8C79-39F8486DE074}" presName="descendantText" presStyleLbl="alignAcc1" presStyleIdx="3" presStyleCnt="4" custLinFactNeighborX="133" custLinFactNeighborY="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6AB3F-F400-4539-9F7E-A0E12698F351}" type="presOf" srcId="{C06655EE-D032-486C-9AA7-E7383217562D}" destId="{3AF43235-4DBD-4478-9923-A7FA17A8FE37}" srcOrd="0" destOrd="0" presId="urn:microsoft.com/office/officeart/2005/8/layout/chevron2"/>
    <dgm:cxn modelId="{99A1DA1E-2F06-4E3F-85F2-0383606DBB22}" type="presOf" srcId="{C23FAE58-D103-4605-9F36-01D9FE9B59BA}" destId="{6D910093-71B1-4CB8-B6B3-B520DD77657B}" srcOrd="0" destOrd="0" presId="urn:microsoft.com/office/officeart/2005/8/layout/chevron2"/>
    <dgm:cxn modelId="{02EDD0AF-39D6-498A-9EB3-F9BE8BBFBFBB}" srcId="{C23FAE58-D103-4605-9F36-01D9FE9B59BA}" destId="{C06655EE-D032-486C-9AA7-E7383217562D}" srcOrd="0" destOrd="0" parTransId="{48066246-EC00-4557-82F4-0C960661BC07}" sibTransId="{D811B02B-BB03-40C2-9CC8-5ABBBD1E2DB6}"/>
    <dgm:cxn modelId="{0379AD96-5C1F-4260-9ABF-E6E081E6C578}" type="presOf" srcId="{902D544E-E859-4940-BF2A-694F389F28FA}" destId="{A3FECE9B-2A12-465F-8452-9938E8D241E7}" srcOrd="0" destOrd="0" presId="urn:microsoft.com/office/officeart/2005/8/layout/chevron2"/>
    <dgm:cxn modelId="{2CDFA8E8-2CF2-477A-9B58-EA5C6AC05158}" srcId="{17812CE1-528A-46C1-B701-4BE0267CC0D6}" destId="{C23FAE58-D103-4605-9F36-01D9FE9B59BA}" srcOrd="1" destOrd="0" parTransId="{4B131275-590C-4397-A628-8C8B5D4FC38B}" sibTransId="{5EACFD84-9D40-41E1-A260-0382B08C11FB}"/>
    <dgm:cxn modelId="{BDD2447F-B747-4D69-8448-5957D1AE43C6}" type="presOf" srcId="{26070308-A54D-47DE-BB53-D14CD3915C63}" destId="{3CA60BF7-4E55-4895-958D-3DF004D42C4F}" srcOrd="0" destOrd="0" presId="urn:microsoft.com/office/officeart/2005/8/layout/chevron2"/>
    <dgm:cxn modelId="{88EBA9ED-31C5-4614-B28D-8A7A7CF18A72}" type="presOf" srcId="{5BB17163-68BB-44D6-B452-1198A141BBFD}" destId="{76F3CC10-159A-497A-9083-F35856CACA66}" srcOrd="0" destOrd="0" presId="urn:microsoft.com/office/officeart/2005/8/layout/chevron2"/>
    <dgm:cxn modelId="{C241B74C-FA54-4A63-A6C4-E11D18C2EC7E}" type="presOf" srcId="{0C317FF0-B82B-4956-8C79-39F8486DE074}" destId="{3408E528-73B5-400F-9F80-5AC59F9F4CCE}" srcOrd="0" destOrd="0" presId="urn:microsoft.com/office/officeart/2005/8/layout/chevron2"/>
    <dgm:cxn modelId="{6E029036-1329-4BC6-9C6C-E0D1C984DF9D}" srcId="{17812CE1-528A-46C1-B701-4BE0267CC0D6}" destId="{26070308-A54D-47DE-BB53-D14CD3915C63}" srcOrd="2" destOrd="0" parTransId="{AC2F4397-ABCB-466C-9B26-EF8805437A98}" sibTransId="{89C0EC73-C0EB-4E2A-8659-A99AF4E670A6}"/>
    <dgm:cxn modelId="{56456D53-E011-445B-9CC4-903462301930}" srcId="{BAA59482-B73F-414E-95C9-47ED4B20C921}" destId="{902D544E-E859-4940-BF2A-694F389F28FA}" srcOrd="0" destOrd="0" parTransId="{32E6E81B-C770-40CC-AE49-CF9468C40BF9}" sibTransId="{80D29072-C920-4A1C-BE67-57A459BF02CD}"/>
    <dgm:cxn modelId="{4AA62CCB-7398-41B2-9F22-1F60DE078D99}" type="presOf" srcId="{17812CE1-528A-46C1-B701-4BE0267CC0D6}" destId="{E979E3FF-4621-47D7-B642-ED95E0180E47}" srcOrd="0" destOrd="0" presId="urn:microsoft.com/office/officeart/2005/8/layout/chevron2"/>
    <dgm:cxn modelId="{0583DE6C-083C-4F5D-931B-F2F6587B6803}" type="presOf" srcId="{7A490977-2FFA-4B6F-B0DB-68BDE2036222}" destId="{E917A240-E578-4E6C-875F-A152DB61D81A}" srcOrd="0" destOrd="0" presId="urn:microsoft.com/office/officeart/2005/8/layout/chevron2"/>
    <dgm:cxn modelId="{07A47279-7126-45E3-9E56-2946601FCBCD}" srcId="{26070308-A54D-47DE-BB53-D14CD3915C63}" destId="{5BB17163-68BB-44D6-B452-1198A141BBFD}" srcOrd="0" destOrd="0" parTransId="{7116C5F0-1D27-4C7C-B2E1-3AEFB83F654C}" sibTransId="{AE3680C7-4628-465A-9014-2B5A8CEC68EE}"/>
    <dgm:cxn modelId="{59DAD621-8B2C-4BB3-96AB-CF5F6C6A6410}" type="presOf" srcId="{BAA59482-B73F-414E-95C9-47ED4B20C921}" destId="{3400C23F-80DF-47F9-B632-53E9A962BE9C}" srcOrd="0" destOrd="0" presId="urn:microsoft.com/office/officeart/2005/8/layout/chevron2"/>
    <dgm:cxn modelId="{FE46C0E4-28D4-41FF-AB67-A816ECC0C849}" srcId="{0C317FF0-B82B-4956-8C79-39F8486DE074}" destId="{7A490977-2FFA-4B6F-B0DB-68BDE2036222}" srcOrd="0" destOrd="0" parTransId="{F0374EBA-414A-4C90-9B5D-16D7101EA4A9}" sibTransId="{294B5DFF-F821-41C6-AA48-DE81A8F7D923}"/>
    <dgm:cxn modelId="{9A71A26B-98BF-4A7D-A78F-E3EC48253FE0}" srcId="{17812CE1-528A-46C1-B701-4BE0267CC0D6}" destId="{0C317FF0-B82B-4956-8C79-39F8486DE074}" srcOrd="3" destOrd="0" parTransId="{21DCD544-C1E2-4777-AEEA-1FDF5D80E84E}" sibTransId="{EF949B18-CBB2-45A9-9F86-2908644E8A9A}"/>
    <dgm:cxn modelId="{991C4021-53D5-4F8F-8C5F-AE13D02559AF}" srcId="{17812CE1-528A-46C1-B701-4BE0267CC0D6}" destId="{BAA59482-B73F-414E-95C9-47ED4B20C921}" srcOrd="0" destOrd="0" parTransId="{99D720B2-8E94-4FE6-AF4E-D59E9B8EFE5E}" sibTransId="{5A6A5DE8-CCA2-4447-BFAC-65D923392942}"/>
    <dgm:cxn modelId="{E747B389-6022-476D-A12B-283905621E3C}" type="presParOf" srcId="{E979E3FF-4621-47D7-B642-ED95E0180E47}" destId="{2B956644-DBE3-45F9-9FF5-1537F837BFEB}" srcOrd="0" destOrd="0" presId="urn:microsoft.com/office/officeart/2005/8/layout/chevron2"/>
    <dgm:cxn modelId="{FD825BBA-4D47-42A6-AF65-D6E02983A036}" type="presParOf" srcId="{2B956644-DBE3-45F9-9FF5-1537F837BFEB}" destId="{3400C23F-80DF-47F9-B632-53E9A962BE9C}" srcOrd="0" destOrd="0" presId="urn:microsoft.com/office/officeart/2005/8/layout/chevron2"/>
    <dgm:cxn modelId="{43A9A51B-DC79-47AF-A227-F40D70D71F30}" type="presParOf" srcId="{2B956644-DBE3-45F9-9FF5-1537F837BFEB}" destId="{A3FECE9B-2A12-465F-8452-9938E8D241E7}" srcOrd="1" destOrd="0" presId="urn:microsoft.com/office/officeart/2005/8/layout/chevron2"/>
    <dgm:cxn modelId="{CA927DA2-46B2-4000-8AD1-DBEB1F70F06E}" type="presParOf" srcId="{E979E3FF-4621-47D7-B642-ED95E0180E47}" destId="{629E048D-EA74-41DE-9ADC-2B21F0AD00B3}" srcOrd="1" destOrd="0" presId="urn:microsoft.com/office/officeart/2005/8/layout/chevron2"/>
    <dgm:cxn modelId="{E1EBF964-687E-4E8E-ACD8-36D875FB1418}" type="presParOf" srcId="{E979E3FF-4621-47D7-B642-ED95E0180E47}" destId="{0C11F14B-AC19-43D2-ABEE-9416B99CE557}" srcOrd="2" destOrd="0" presId="urn:microsoft.com/office/officeart/2005/8/layout/chevron2"/>
    <dgm:cxn modelId="{4557041E-117B-4DEA-B366-5991CB614EAE}" type="presParOf" srcId="{0C11F14B-AC19-43D2-ABEE-9416B99CE557}" destId="{6D910093-71B1-4CB8-B6B3-B520DD77657B}" srcOrd="0" destOrd="0" presId="urn:microsoft.com/office/officeart/2005/8/layout/chevron2"/>
    <dgm:cxn modelId="{7D511F72-E03D-4B35-9A29-4D3E74426D92}" type="presParOf" srcId="{0C11F14B-AC19-43D2-ABEE-9416B99CE557}" destId="{3AF43235-4DBD-4478-9923-A7FA17A8FE37}" srcOrd="1" destOrd="0" presId="urn:microsoft.com/office/officeart/2005/8/layout/chevron2"/>
    <dgm:cxn modelId="{D962D3BF-B50A-4891-B301-2B5BD7A14AA3}" type="presParOf" srcId="{E979E3FF-4621-47D7-B642-ED95E0180E47}" destId="{A22CB83A-802A-46A1-9F2D-9D05C7D548D7}" srcOrd="3" destOrd="0" presId="urn:microsoft.com/office/officeart/2005/8/layout/chevron2"/>
    <dgm:cxn modelId="{AC1F37C6-E81E-4C41-B037-BEC4506D371C}" type="presParOf" srcId="{E979E3FF-4621-47D7-B642-ED95E0180E47}" destId="{CA854F99-A784-4A40-A490-A07AA4E0F02C}" srcOrd="4" destOrd="0" presId="urn:microsoft.com/office/officeart/2005/8/layout/chevron2"/>
    <dgm:cxn modelId="{208BBD48-A72D-4738-B596-9F98A243E095}" type="presParOf" srcId="{CA854F99-A784-4A40-A490-A07AA4E0F02C}" destId="{3CA60BF7-4E55-4895-958D-3DF004D42C4F}" srcOrd="0" destOrd="0" presId="urn:microsoft.com/office/officeart/2005/8/layout/chevron2"/>
    <dgm:cxn modelId="{CACEB959-0173-44BB-8400-143EE7E9754E}" type="presParOf" srcId="{CA854F99-A784-4A40-A490-A07AA4E0F02C}" destId="{76F3CC10-159A-497A-9083-F35856CACA66}" srcOrd="1" destOrd="0" presId="urn:microsoft.com/office/officeart/2005/8/layout/chevron2"/>
    <dgm:cxn modelId="{2106BF7E-ABEF-42B7-8A9B-C894BD1553CE}" type="presParOf" srcId="{E979E3FF-4621-47D7-B642-ED95E0180E47}" destId="{7863F0C5-FAC9-4D47-9F2D-6BBA398F9978}" srcOrd="5" destOrd="0" presId="urn:microsoft.com/office/officeart/2005/8/layout/chevron2"/>
    <dgm:cxn modelId="{2DD977CF-410B-4ADD-8210-B47B515C4462}" type="presParOf" srcId="{E979E3FF-4621-47D7-B642-ED95E0180E47}" destId="{AA46C2E4-AD23-4D2B-A5A0-4D4DB7DC2004}" srcOrd="6" destOrd="0" presId="urn:microsoft.com/office/officeart/2005/8/layout/chevron2"/>
    <dgm:cxn modelId="{AB294A6C-0CC7-434E-BCB3-CA02A60B8A2A}" type="presParOf" srcId="{AA46C2E4-AD23-4D2B-A5A0-4D4DB7DC2004}" destId="{3408E528-73B5-400F-9F80-5AC59F9F4CCE}" srcOrd="0" destOrd="0" presId="urn:microsoft.com/office/officeart/2005/8/layout/chevron2"/>
    <dgm:cxn modelId="{436F9C47-23DA-410B-8116-7F6132A77F25}" type="presParOf" srcId="{AA46C2E4-AD23-4D2B-A5A0-4D4DB7DC2004}" destId="{E917A240-E578-4E6C-875F-A152DB61D8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DE6D8-D4E1-4BAB-8DF2-F36B00720278}">
      <dsp:nvSpPr>
        <dsp:cNvPr id="0" name=""/>
        <dsp:cNvSpPr/>
      </dsp:nvSpPr>
      <dsp:spPr>
        <a:xfrm>
          <a:off x="0" y="302916"/>
          <a:ext cx="878497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212D2B-FAA8-43BE-A8CE-5991B1CBEC26}">
      <dsp:nvSpPr>
        <dsp:cNvPr id="0" name=""/>
        <dsp:cNvSpPr/>
      </dsp:nvSpPr>
      <dsp:spPr>
        <a:xfrm>
          <a:off x="439248" y="111036"/>
          <a:ext cx="8237724" cy="3837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Искусственный интеллект и машинное обучение</a:t>
          </a:r>
          <a:r>
            <a:rPr 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57982" y="129770"/>
        <a:ext cx="8200256" cy="346292"/>
      </dsp:txXfrm>
    </dsp:sp>
    <dsp:sp modelId="{FDF10B78-AB3B-4CCB-A95C-C772D89CDE1C}">
      <dsp:nvSpPr>
        <dsp:cNvPr id="0" name=""/>
        <dsp:cNvSpPr/>
      </dsp:nvSpPr>
      <dsp:spPr>
        <a:xfrm>
          <a:off x="0" y="892596"/>
          <a:ext cx="878497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C3FF00-64C6-450F-A709-587A4C6ECBB7}">
      <dsp:nvSpPr>
        <dsp:cNvPr id="0" name=""/>
        <dsp:cNvSpPr/>
      </dsp:nvSpPr>
      <dsp:spPr>
        <a:xfrm>
          <a:off x="439248" y="700716"/>
          <a:ext cx="8236802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Мобильные сети технологии 5</a:t>
          </a:r>
          <a:r>
            <a:rPr 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G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57982" y="719450"/>
        <a:ext cx="8199334" cy="346292"/>
      </dsp:txXfrm>
    </dsp:sp>
    <dsp:sp modelId="{EC8A0F97-4DDD-437A-A39C-C557B1429371}">
      <dsp:nvSpPr>
        <dsp:cNvPr id="0" name=""/>
        <dsp:cNvSpPr/>
      </dsp:nvSpPr>
      <dsp:spPr>
        <a:xfrm>
          <a:off x="0" y="1482276"/>
          <a:ext cx="878497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884F70-893D-40C2-9581-44FC3A0C8F56}">
      <dsp:nvSpPr>
        <dsp:cNvPr id="0" name=""/>
        <dsp:cNvSpPr/>
      </dsp:nvSpPr>
      <dsp:spPr>
        <a:xfrm>
          <a:off x="439248" y="1290396"/>
          <a:ext cx="8236802" cy="3837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Блокчейн</a:t>
          </a: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и </a:t>
          </a:r>
          <a:r>
            <a:rPr lang="ru-RU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криптовалюты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57982" y="1309130"/>
        <a:ext cx="8199334" cy="346292"/>
      </dsp:txXfrm>
    </dsp:sp>
    <dsp:sp modelId="{DD096683-F6EA-4631-9F2A-C35B88BA3ED9}">
      <dsp:nvSpPr>
        <dsp:cNvPr id="0" name=""/>
        <dsp:cNvSpPr/>
      </dsp:nvSpPr>
      <dsp:spPr>
        <a:xfrm>
          <a:off x="0" y="2071956"/>
          <a:ext cx="878497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2F100A-DC41-48EC-81B8-7753E4F8D24F}">
      <dsp:nvSpPr>
        <dsp:cNvPr id="0" name=""/>
        <dsp:cNvSpPr/>
      </dsp:nvSpPr>
      <dsp:spPr>
        <a:xfrm>
          <a:off x="439248" y="1880076"/>
          <a:ext cx="8236802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Телемедицина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57982" y="1898810"/>
        <a:ext cx="8199334" cy="346292"/>
      </dsp:txXfrm>
    </dsp:sp>
    <dsp:sp modelId="{275A32A1-B35A-441F-8D3F-610F8912EDDE}">
      <dsp:nvSpPr>
        <dsp:cNvPr id="0" name=""/>
        <dsp:cNvSpPr/>
      </dsp:nvSpPr>
      <dsp:spPr>
        <a:xfrm>
          <a:off x="0" y="2661636"/>
          <a:ext cx="878497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D2B46C-3D67-412F-BA53-3E40824248D5}">
      <dsp:nvSpPr>
        <dsp:cNvPr id="0" name=""/>
        <dsp:cNvSpPr/>
      </dsp:nvSpPr>
      <dsp:spPr>
        <a:xfrm>
          <a:off x="439248" y="2469756"/>
          <a:ext cx="8236802" cy="38376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Нейросети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57982" y="2488490"/>
        <a:ext cx="8199334" cy="346292"/>
      </dsp:txXfrm>
    </dsp:sp>
    <dsp:sp modelId="{47B5B45B-B1B5-4456-9D5C-BAC5CA3832B6}">
      <dsp:nvSpPr>
        <dsp:cNvPr id="0" name=""/>
        <dsp:cNvSpPr/>
      </dsp:nvSpPr>
      <dsp:spPr>
        <a:xfrm>
          <a:off x="0" y="3251316"/>
          <a:ext cx="878497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7051D4-03A4-4853-B384-569430F8FBE4}">
      <dsp:nvSpPr>
        <dsp:cNvPr id="0" name=""/>
        <dsp:cNvSpPr/>
      </dsp:nvSpPr>
      <dsp:spPr>
        <a:xfrm>
          <a:off x="439248" y="3059436"/>
          <a:ext cx="8236802" cy="38376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Интернет вещей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57982" y="3078170"/>
        <a:ext cx="8199334" cy="346292"/>
      </dsp:txXfrm>
    </dsp:sp>
    <dsp:sp modelId="{52C547D3-35C2-4F1B-A5C8-55C9913B6661}">
      <dsp:nvSpPr>
        <dsp:cNvPr id="0" name=""/>
        <dsp:cNvSpPr/>
      </dsp:nvSpPr>
      <dsp:spPr>
        <a:xfrm>
          <a:off x="0" y="3840996"/>
          <a:ext cx="878497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F0613B-8A7D-4A23-B6B1-A185C6B68D60}">
      <dsp:nvSpPr>
        <dsp:cNvPr id="0" name=""/>
        <dsp:cNvSpPr/>
      </dsp:nvSpPr>
      <dsp:spPr>
        <a:xfrm>
          <a:off x="439248" y="3649116"/>
          <a:ext cx="8236802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Мобильность и </a:t>
          </a:r>
          <a:r>
            <a:rPr lang="ru-RU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кибербезопасность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57982" y="3667850"/>
        <a:ext cx="8199334" cy="346292"/>
      </dsp:txXfrm>
    </dsp:sp>
    <dsp:sp modelId="{9737FC56-90CD-4B35-9A67-6F3A8B1E1E47}">
      <dsp:nvSpPr>
        <dsp:cNvPr id="0" name=""/>
        <dsp:cNvSpPr/>
      </dsp:nvSpPr>
      <dsp:spPr>
        <a:xfrm>
          <a:off x="0" y="4430676"/>
          <a:ext cx="878497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628F7E-3638-4525-B84E-4F43FE34584A}">
      <dsp:nvSpPr>
        <dsp:cNvPr id="0" name=""/>
        <dsp:cNvSpPr/>
      </dsp:nvSpPr>
      <dsp:spPr>
        <a:xfrm>
          <a:off x="439248" y="4238796"/>
          <a:ext cx="8236802" cy="38376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Большие данные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57982" y="4257530"/>
        <a:ext cx="8199334" cy="346292"/>
      </dsp:txXfrm>
    </dsp:sp>
    <dsp:sp modelId="{7527DF00-85C1-4036-BCED-6E2C5640E68A}">
      <dsp:nvSpPr>
        <dsp:cNvPr id="0" name=""/>
        <dsp:cNvSpPr/>
      </dsp:nvSpPr>
      <dsp:spPr>
        <a:xfrm>
          <a:off x="0" y="5020356"/>
          <a:ext cx="878497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A1FBD3-6C7A-4C3C-801D-110D4899F49C}">
      <dsp:nvSpPr>
        <dsp:cNvPr id="0" name=""/>
        <dsp:cNvSpPr/>
      </dsp:nvSpPr>
      <dsp:spPr>
        <a:xfrm>
          <a:off x="439248" y="4828476"/>
          <a:ext cx="8236802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Компьютерное зрение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57982" y="4847210"/>
        <a:ext cx="8199334" cy="346292"/>
      </dsp:txXfrm>
    </dsp:sp>
    <dsp:sp modelId="{018BAD35-79BE-41B3-895E-ED571D33CC5C}">
      <dsp:nvSpPr>
        <dsp:cNvPr id="0" name=""/>
        <dsp:cNvSpPr/>
      </dsp:nvSpPr>
      <dsp:spPr>
        <a:xfrm>
          <a:off x="0" y="5610035"/>
          <a:ext cx="878497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DDBE18-5518-4707-9376-532FB2959C31}">
      <dsp:nvSpPr>
        <dsp:cNvPr id="0" name=""/>
        <dsp:cNvSpPr/>
      </dsp:nvSpPr>
      <dsp:spPr>
        <a:xfrm>
          <a:off x="439248" y="5418155"/>
          <a:ext cx="8236802" cy="3837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Виртуальная и дополненная реальность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57982" y="5436889"/>
        <a:ext cx="8199334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AA2B7-9F09-4F67-812C-EB0B4B1960DB}">
      <dsp:nvSpPr>
        <dsp:cNvPr id="0" name=""/>
        <dsp:cNvSpPr/>
      </dsp:nvSpPr>
      <dsp:spPr>
        <a:xfrm>
          <a:off x="1588370" y="453691"/>
          <a:ext cx="5080566" cy="5080566"/>
        </a:xfrm>
        <a:prstGeom prst="blockArc">
          <a:avLst>
            <a:gd name="adj1" fmla="val 13379342"/>
            <a:gd name="adj2" fmla="val 16103349"/>
            <a:gd name="adj3" fmla="val 275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7F3B15-B993-4155-9A61-C673F8ECFD8E}">
      <dsp:nvSpPr>
        <dsp:cNvPr id="0" name=""/>
        <dsp:cNvSpPr/>
      </dsp:nvSpPr>
      <dsp:spPr>
        <a:xfrm>
          <a:off x="1146396" y="829350"/>
          <a:ext cx="5080566" cy="5080566"/>
        </a:xfrm>
        <a:prstGeom prst="blockArc">
          <a:avLst>
            <a:gd name="adj1" fmla="val 12198980"/>
            <a:gd name="adj2" fmla="val 14177093"/>
            <a:gd name="adj3" fmla="val 275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669591-1E3C-444A-B3E9-4C79C5BC2D5C}">
      <dsp:nvSpPr>
        <dsp:cNvPr id="0" name=""/>
        <dsp:cNvSpPr/>
      </dsp:nvSpPr>
      <dsp:spPr>
        <a:xfrm>
          <a:off x="1270699" y="466923"/>
          <a:ext cx="5080566" cy="5080566"/>
        </a:xfrm>
        <a:prstGeom prst="blockArc">
          <a:avLst>
            <a:gd name="adj1" fmla="val 9927364"/>
            <a:gd name="adj2" fmla="val 11672697"/>
            <a:gd name="adj3" fmla="val 275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D74A84-8BB9-4FCA-89F8-F08624261807}">
      <dsp:nvSpPr>
        <dsp:cNvPr id="0" name=""/>
        <dsp:cNvSpPr/>
      </dsp:nvSpPr>
      <dsp:spPr>
        <a:xfrm>
          <a:off x="1030132" y="-130597"/>
          <a:ext cx="5080566" cy="5080566"/>
        </a:xfrm>
        <a:prstGeom prst="blockArc">
          <a:avLst>
            <a:gd name="adj1" fmla="val 6950679"/>
            <a:gd name="adj2" fmla="val 9041019"/>
            <a:gd name="adj3" fmla="val 275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FEB215-7AC9-4128-AEF1-BEA934AF457A}">
      <dsp:nvSpPr>
        <dsp:cNvPr id="0" name=""/>
        <dsp:cNvSpPr/>
      </dsp:nvSpPr>
      <dsp:spPr>
        <a:xfrm>
          <a:off x="1822438" y="473255"/>
          <a:ext cx="5080566" cy="5080566"/>
        </a:xfrm>
        <a:prstGeom prst="blockArc">
          <a:avLst>
            <a:gd name="adj1" fmla="val 5818868"/>
            <a:gd name="adj2" fmla="val 8326843"/>
            <a:gd name="adj3" fmla="val 275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21102B-C969-4623-9A87-2DBAEC62A4C5}">
      <dsp:nvSpPr>
        <dsp:cNvPr id="0" name=""/>
        <dsp:cNvSpPr/>
      </dsp:nvSpPr>
      <dsp:spPr>
        <a:xfrm>
          <a:off x="1248707" y="469191"/>
          <a:ext cx="5080566" cy="5080566"/>
        </a:xfrm>
        <a:prstGeom prst="blockArc">
          <a:avLst>
            <a:gd name="adj1" fmla="val 2480595"/>
            <a:gd name="adj2" fmla="val 5029829"/>
            <a:gd name="adj3" fmla="val 275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1A54AF-DCA5-41CF-AAB2-339FC726E7C4}">
      <dsp:nvSpPr>
        <dsp:cNvPr id="0" name=""/>
        <dsp:cNvSpPr/>
      </dsp:nvSpPr>
      <dsp:spPr>
        <a:xfrm>
          <a:off x="2037395" y="-130567"/>
          <a:ext cx="5080566" cy="5080566"/>
        </a:xfrm>
        <a:prstGeom prst="blockArc">
          <a:avLst>
            <a:gd name="adj1" fmla="val 1758928"/>
            <a:gd name="adj2" fmla="val 3849256"/>
            <a:gd name="adj3" fmla="val 275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76CDC2-AAAA-4CDC-B62A-9939AD27ED81}">
      <dsp:nvSpPr>
        <dsp:cNvPr id="0" name=""/>
        <dsp:cNvSpPr/>
      </dsp:nvSpPr>
      <dsp:spPr>
        <a:xfrm>
          <a:off x="1796866" y="466846"/>
          <a:ext cx="5080566" cy="5080566"/>
        </a:xfrm>
        <a:prstGeom prst="blockArc">
          <a:avLst>
            <a:gd name="adj1" fmla="val 20727392"/>
            <a:gd name="adj2" fmla="val 872738"/>
            <a:gd name="adj3" fmla="val 275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3C55CB-F077-4FED-928D-CABF92AF2968}">
      <dsp:nvSpPr>
        <dsp:cNvPr id="0" name=""/>
        <dsp:cNvSpPr/>
      </dsp:nvSpPr>
      <dsp:spPr>
        <a:xfrm>
          <a:off x="1921224" y="829426"/>
          <a:ext cx="5080566" cy="5080566"/>
        </a:xfrm>
        <a:prstGeom prst="blockArc">
          <a:avLst>
            <a:gd name="adj1" fmla="val 18222764"/>
            <a:gd name="adj2" fmla="val 20200886"/>
            <a:gd name="adj3" fmla="val 275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0D84B5-B47E-4335-AA7A-1855A3AD34F0}">
      <dsp:nvSpPr>
        <dsp:cNvPr id="0" name=""/>
        <dsp:cNvSpPr/>
      </dsp:nvSpPr>
      <dsp:spPr>
        <a:xfrm>
          <a:off x="1479798" y="454391"/>
          <a:ext cx="5080566" cy="5080566"/>
        </a:xfrm>
        <a:prstGeom prst="blockArc">
          <a:avLst>
            <a:gd name="adj1" fmla="val 16252349"/>
            <a:gd name="adj2" fmla="val 19019380"/>
            <a:gd name="adj3" fmla="val 275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4CE27B-6BAE-40ED-B3CD-BC0E31800A5D}">
      <dsp:nvSpPr>
        <dsp:cNvPr id="0" name=""/>
        <dsp:cNvSpPr/>
      </dsp:nvSpPr>
      <dsp:spPr>
        <a:xfrm>
          <a:off x="2304261" y="1802660"/>
          <a:ext cx="3404821" cy="24458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Цифровая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-150" dirty="0" err="1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трансформация</a:t>
          </a:r>
          <a:endParaRPr lang="ru-RU" sz="2800" b="1" kern="1200" cap="none" spc="-150" dirty="0">
            <a:ln w="1905"/>
            <a:solidFill>
              <a:schemeClr val="accent6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02885" y="2160844"/>
        <a:ext cx="2407573" cy="1729468"/>
      </dsp:txXfrm>
    </dsp:sp>
    <dsp:sp modelId="{286835F1-1B37-47A9-A513-D4645CE96C92}">
      <dsp:nvSpPr>
        <dsp:cNvPr id="0" name=""/>
        <dsp:cNvSpPr/>
      </dsp:nvSpPr>
      <dsp:spPr>
        <a:xfrm>
          <a:off x="3019371" y="2936"/>
          <a:ext cx="2077716" cy="973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Тотальная оцифровка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23645" y="145515"/>
        <a:ext cx="1469168" cy="688430"/>
      </dsp:txXfrm>
    </dsp:sp>
    <dsp:sp modelId="{E67E5403-33A8-496E-BAA4-3F3A3B0DBCBE}">
      <dsp:nvSpPr>
        <dsp:cNvPr id="0" name=""/>
        <dsp:cNvSpPr/>
      </dsp:nvSpPr>
      <dsp:spPr>
        <a:xfrm>
          <a:off x="4813127" y="798984"/>
          <a:ext cx="2077716" cy="9735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Умные дома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117401" y="941563"/>
        <a:ext cx="1469168" cy="688430"/>
      </dsp:txXfrm>
    </dsp:sp>
    <dsp:sp modelId="{2449A831-8651-4A04-9388-2389697D1DD5}">
      <dsp:nvSpPr>
        <dsp:cNvPr id="0" name=""/>
        <dsp:cNvSpPr/>
      </dsp:nvSpPr>
      <dsp:spPr>
        <a:xfrm>
          <a:off x="5595302" y="1875740"/>
          <a:ext cx="2333614" cy="100457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0" spc="-100" baseline="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Многофункциональные</a:t>
          </a:r>
          <a:r>
            <a:rPr lang="ru-RU" sz="1400" b="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услуги связи</a:t>
          </a:r>
          <a:endParaRPr lang="ru-RU" sz="1400" b="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37052" y="2022857"/>
        <a:ext cx="1650114" cy="710344"/>
      </dsp:txXfrm>
    </dsp:sp>
    <dsp:sp modelId="{BF60CDAE-01B2-4558-B2D2-1009E379E629}">
      <dsp:nvSpPr>
        <dsp:cNvPr id="0" name=""/>
        <dsp:cNvSpPr/>
      </dsp:nvSpPr>
      <dsp:spPr>
        <a:xfrm>
          <a:off x="5723227" y="3149527"/>
          <a:ext cx="2077716" cy="9735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Квантовые вычисления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27501" y="3292106"/>
        <a:ext cx="1469168" cy="688430"/>
      </dsp:txXfrm>
    </dsp:sp>
    <dsp:sp modelId="{B37B7DA8-0F26-4359-A90D-8FF6F2CD9A25}">
      <dsp:nvSpPr>
        <dsp:cNvPr id="0" name=""/>
        <dsp:cNvSpPr/>
      </dsp:nvSpPr>
      <dsp:spPr>
        <a:xfrm>
          <a:off x="4630976" y="4177559"/>
          <a:ext cx="2077716" cy="97358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Искусственный интеллект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935250" y="4320138"/>
        <a:ext cx="1469168" cy="688430"/>
      </dsp:txXfrm>
    </dsp:sp>
    <dsp:sp modelId="{1B86FC55-60D2-4C49-B315-E0BFA882EB67}">
      <dsp:nvSpPr>
        <dsp:cNvPr id="0" name=""/>
        <dsp:cNvSpPr/>
      </dsp:nvSpPr>
      <dsp:spPr>
        <a:xfrm>
          <a:off x="3019371" y="5013404"/>
          <a:ext cx="2077716" cy="973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Широкополосный доступ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23645" y="5155983"/>
        <a:ext cx="1469168" cy="688430"/>
      </dsp:txXfrm>
    </dsp:sp>
    <dsp:sp modelId="{A794AE52-3B11-40E1-B260-BE194ECB09FA}">
      <dsp:nvSpPr>
        <dsp:cNvPr id="0" name=""/>
        <dsp:cNvSpPr/>
      </dsp:nvSpPr>
      <dsp:spPr>
        <a:xfrm>
          <a:off x="1439443" y="4177549"/>
          <a:ext cx="2077716" cy="9735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Интернет вещей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43717" y="4320128"/>
        <a:ext cx="1469168" cy="688430"/>
      </dsp:txXfrm>
    </dsp:sp>
    <dsp:sp modelId="{A15A9010-F428-47EA-840C-BFE34A546BBD}">
      <dsp:nvSpPr>
        <dsp:cNvPr id="0" name=""/>
        <dsp:cNvSpPr/>
      </dsp:nvSpPr>
      <dsp:spPr>
        <a:xfrm>
          <a:off x="347169" y="3149531"/>
          <a:ext cx="2077716" cy="9735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Удаленная хирургия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51443" y="3292110"/>
        <a:ext cx="1469168" cy="688430"/>
      </dsp:txXfrm>
    </dsp:sp>
    <dsp:sp modelId="{84BA6D0A-3A14-42A6-B18D-AC65F9ECFA3A}">
      <dsp:nvSpPr>
        <dsp:cNvPr id="0" name=""/>
        <dsp:cNvSpPr/>
      </dsp:nvSpPr>
      <dsp:spPr>
        <a:xfrm>
          <a:off x="347180" y="1891248"/>
          <a:ext cx="2077716" cy="9735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Тактильный Интернет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51454" y="2033827"/>
        <a:ext cx="1469168" cy="688430"/>
      </dsp:txXfrm>
    </dsp:sp>
    <dsp:sp modelId="{DFF0891B-2F60-43AC-9325-BADB79741BD8}">
      <dsp:nvSpPr>
        <dsp:cNvPr id="0" name=""/>
        <dsp:cNvSpPr/>
      </dsp:nvSpPr>
      <dsp:spPr>
        <a:xfrm>
          <a:off x="1257256" y="798965"/>
          <a:ext cx="2077716" cy="97358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Times New Roman" pitchFamily="18" charset="0"/>
              <a:cs typeface="Times New Roman" pitchFamily="18" charset="0"/>
            </a:rPr>
            <a:t>Слияние человека с технологией</a:t>
          </a:r>
          <a:endParaRPr lang="ru-RU" sz="14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61530" y="941544"/>
        <a:ext cx="1469168" cy="688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C23F-80DF-47F9-B632-53E9A962BE9C}">
      <dsp:nvSpPr>
        <dsp:cNvPr id="0" name=""/>
        <dsp:cNvSpPr/>
      </dsp:nvSpPr>
      <dsp:spPr>
        <a:xfrm rot="5400000">
          <a:off x="-226817" y="226817"/>
          <a:ext cx="1512119" cy="105848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2" y="529241"/>
        <a:ext cx="1058483" cy="453636"/>
      </dsp:txXfrm>
    </dsp:sp>
    <dsp:sp modelId="{A3FECE9B-2A12-465F-8452-9938E8D241E7}">
      <dsp:nvSpPr>
        <dsp:cNvPr id="0" name=""/>
        <dsp:cNvSpPr/>
      </dsp:nvSpPr>
      <dsp:spPr>
        <a:xfrm rot="5400000">
          <a:off x="4430032" y="-3366888"/>
          <a:ext cx="983394" cy="7726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/>
            <a:t>Производительность </a:t>
          </a:r>
          <a:r>
            <a:rPr lang="ru-RU" sz="2000" b="0" i="0" kern="1200" dirty="0"/>
            <a:t>— время реакции, пропускная способность и задержка передачи</a:t>
          </a:r>
          <a:endParaRPr lang="ru-RU" sz="2000" kern="1200" dirty="0"/>
        </a:p>
      </dsp:txBody>
      <dsp:txXfrm rot="-5400000">
        <a:off x="1058484" y="52665"/>
        <a:ext cx="7678487" cy="887384"/>
      </dsp:txXfrm>
    </dsp:sp>
    <dsp:sp modelId="{6D910093-71B1-4CB8-B6B3-B520DD77657B}">
      <dsp:nvSpPr>
        <dsp:cNvPr id="0" name=""/>
        <dsp:cNvSpPr/>
      </dsp:nvSpPr>
      <dsp:spPr>
        <a:xfrm rot="5400000">
          <a:off x="-226817" y="1599618"/>
          <a:ext cx="1512119" cy="105848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2" y="1902042"/>
        <a:ext cx="1058483" cy="453636"/>
      </dsp:txXfrm>
    </dsp:sp>
    <dsp:sp modelId="{3AF43235-4DBD-4478-9923-A7FA17A8FE37}">
      <dsp:nvSpPr>
        <dsp:cNvPr id="0" name=""/>
        <dsp:cNvSpPr/>
      </dsp:nvSpPr>
      <dsp:spPr>
        <a:xfrm rot="5400000">
          <a:off x="4430290" y="-1999006"/>
          <a:ext cx="982877" cy="7726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/>
            <a:t>Расширяемость </a:t>
          </a:r>
          <a:r>
            <a:rPr lang="ru-RU" sz="2000" b="0" i="0" kern="1200" dirty="0"/>
            <a:t>— возможность </a:t>
          </a:r>
          <a:r>
            <a:rPr lang="ru-RU" sz="2000" b="0" i="0" kern="1200" dirty="0" smtClean="0"/>
            <a:t>масштабирования сети (добавления </a:t>
          </a:r>
          <a:r>
            <a:rPr lang="ru-RU" sz="2000" b="0" i="0" kern="1200" dirty="0"/>
            <a:t>отдельных элементов </a:t>
          </a:r>
          <a:r>
            <a:rPr lang="ru-RU" sz="2000" b="0" i="0" kern="1200" dirty="0" smtClean="0"/>
            <a:t>сети: пользователей</a:t>
          </a:r>
          <a:r>
            <a:rPr lang="ru-RU" sz="2000" b="0" i="0" kern="1200" dirty="0"/>
            <a:t>, компьютеров, приложений, серви­сов).</a:t>
          </a:r>
          <a:endParaRPr lang="ru-RU" sz="2000" kern="1200" dirty="0"/>
        </a:p>
      </dsp:txBody>
      <dsp:txXfrm rot="-5400000">
        <a:off x="1058483" y="1420781"/>
        <a:ext cx="7678512" cy="886917"/>
      </dsp:txXfrm>
    </dsp:sp>
    <dsp:sp modelId="{A61623AA-4427-4817-ABD4-D58FBCE5685E}">
      <dsp:nvSpPr>
        <dsp:cNvPr id="0" name=""/>
        <dsp:cNvSpPr/>
      </dsp:nvSpPr>
      <dsp:spPr>
        <a:xfrm rot="5400000">
          <a:off x="-214105" y="2965973"/>
          <a:ext cx="1512119" cy="10584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12714" y="3268397"/>
        <a:ext cx="1058483" cy="453636"/>
      </dsp:txXfrm>
    </dsp:sp>
    <dsp:sp modelId="{FE39F4E8-47CF-4ED5-89BF-E69474C1B215}">
      <dsp:nvSpPr>
        <dsp:cNvPr id="0" name=""/>
        <dsp:cNvSpPr/>
      </dsp:nvSpPr>
      <dsp:spPr>
        <a:xfrm rot="5400000">
          <a:off x="4430290" y="-630867"/>
          <a:ext cx="982877" cy="7726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0" kern="1200" dirty="0" smtClean="0"/>
            <a:t>Надежность, сохранность информации и защита </a:t>
          </a:r>
          <a:r>
            <a:rPr lang="ru-RU" sz="2100" b="0" i="0" kern="1200" dirty="0" smtClean="0"/>
            <a:t>от искажений — дублирование отдельных элементов, создание копий и др.</a:t>
          </a:r>
          <a:endParaRPr lang="ru-RU" sz="2100" kern="1200" dirty="0"/>
        </a:p>
      </dsp:txBody>
      <dsp:txXfrm rot="-5400000">
        <a:off x="1058483" y="2788920"/>
        <a:ext cx="7678512" cy="886917"/>
      </dsp:txXfrm>
    </dsp:sp>
    <dsp:sp modelId="{3408E528-73B5-400F-9F80-5AC59F9F4CCE}">
      <dsp:nvSpPr>
        <dsp:cNvPr id="0" name=""/>
        <dsp:cNvSpPr/>
      </dsp:nvSpPr>
      <dsp:spPr>
        <a:xfrm rot="5400000">
          <a:off x="-226817" y="4335897"/>
          <a:ext cx="1512119" cy="105848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4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2" y="4638321"/>
        <a:ext cx="1058483" cy="453636"/>
      </dsp:txXfrm>
    </dsp:sp>
    <dsp:sp modelId="{E917A240-E578-4E6C-875F-A152DB61D81A}">
      <dsp:nvSpPr>
        <dsp:cNvPr id="0" name=""/>
        <dsp:cNvSpPr/>
      </dsp:nvSpPr>
      <dsp:spPr>
        <a:xfrm rot="5400000">
          <a:off x="4430290" y="741666"/>
          <a:ext cx="982877" cy="7726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Безопасность передачи информации </a:t>
          </a:r>
          <a:r>
            <a:rPr lang="ru-RU" sz="2000" kern="1200" dirty="0" smtClean="0"/>
            <a:t>— специальные программ­ные и аппаратные средства.</a:t>
          </a:r>
          <a:endParaRPr lang="ru-RU" sz="2000" kern="1200" dirty="0"/>
        </a:p>
      </dsp:txBody>
      <dsp:txXfrm rot="-5400000">
        <a:off x="1058483" y="4161453"/>
        <a:ext cx="7678512" cy="886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B7518-3F72-4AA4-8DC0-A34D3AF0D9E6}">
      <dsp:nvSpPr>
        <dsp:cNvPr id="0" name=""/>
        <dsp:cNvSpPr/>
      </dsp:nvSpPr>
      <dsp:spPr>
        <a:xfrm>
          <a:off x="1477" y="432052"/>
          <a:ext cx="3795600" cy="81854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Huawei</a:t>
          </a:r>
          <a:endParaRPr lang="ru-RU" sz="2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10748" y="432052"/>
        <a:ext cx="2977058" cy="818542"/>
      </dsp:txXfrm>
    </dsp:sp>
    <dsp:sp modelId="{CACDC876-D24F-4904-A34C-229A487A5344}">
      <dsp:nvSpPr>
        <dsp:cNvPr id="0" name=""/>
        <dsp:cNvSpPr/>
      </dsp:nvSpPr>
      <dsp:spPr>
        <a:xfrm>
          <a:off x="3532154" y="180869"/>
          <a:ext cx="5472774" cy="1331299"/>
        </a:xfrm>
        <a:prstGeom prst="chevron">
          <a:avLst/>
        </a:prstGeom>
        <a:solidFill>
          <a:srgbClr val="FFE1FF">
            <a:alpha val="89804"/>
          </a:srgb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1. Многостанционный доступ на основе разреженных кодов</a:t>
          </a:r>
          <a:r>
            <a:rPr lang="en-US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(SCMA).</a:t>
          </a:r>
          <a:endParaRPr lang="ru-RU" sz="1200" b="1" kern="1200" dirty="0" smtClean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2. Сигнал с ортогональным частотным разделением каналов с фильтрацией внеполосных излучений</a:t>
          </a:r>
          <a:r>
            <a:rPr lang="en-US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(F-OFDM)</a:t>
          </a: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197804" y="180869"/>
        <a:ext cx="4141475" cy="1331299"/>
      </dsp:txXfrm>
    </dsp:sp>
    <dsp:sp modelId="{04BE2CA2-EB79-4F97-A839-825E07074800}">
      <dsp:nvSpPr>
        <dsp:cNvPr id="0" name=""/>
        <dsp:cNvSpPr/>
      </dsp:nvSpPr>
      <dsp:spPr>
        <a:xfrm>
          <a:off x="24342" y="1579262"/>
          <a:ext cx="3775776" cy="81854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ZTE</a:t>
          </a:r>
          <a:endParaRPr lang="ru-RU" sz="2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3613" y="1579262"/>
        <a:ext cx="2957234" cy="818542"/>
      </dsp:txXfrm>
    </dsp:sp>
    <dsp:sp modelId="{718EB3F2-B6E9-4C0E-A614-851F4A4E0F36}">
      <dsp:nvSpPr>
        <dsp:cNvPr id="0" name=""/>
        <dsp:cNvSpPr/>
      </dsp:nvSpPr>
      <dsp:spPr>
        <a:xfrm>
          <a:off x="3453331" y="1580333"/>
          <a:ext cx="5571811" cy="83101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Многостанционный доступ на основе совмещенного доступа множества пользователей</a:t>
          </a: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 (MUSA).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3868840" y="1580333"/>
        <a:ext cx="4740793" cy="831018"/>
      </dsp:txXfrm>
    </dsp:sp>
    <dsp:sp modelId="{4A20FE1A-524A-4624-8F03-D643220B89AA}">
      <dsp:nvSpPr>
        <dsp:cNvPr id="0" name=""/>
        <dsp:cNvSpPr/>
      </dsp:nvSpPr>
      <dsp:spPr>
        <a:xfrm>
          <a:off x="1477" y="2497036"/>
          <a:ext cx="3782885" cy="81854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Qualcomm</a:t>
          </a:r>
          <a:endParaRPr lang="ru-RU" sz="2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10748" y="2497036"/>
        <a:ext cx="2964343" cy="818542"/>
      </dsp:txXfrm>
    </dsp:sp>
    <dsp:sp modelId="{3566508D-DC1C-456A-B847-4C48F3F629C2}">
      <dsp:nvSpPr>
        <dsp:cNvPr id="0" name=""/>
        <dsp:cNvSpPr/>
      </dsp:nvSpPr>
      <dsp:spPr>
        <a:xfrm>
          <a:off x="3531725" y="2492712"/>
          <a:ext cx="5427878" cy="83101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Многостанционный доступ на основе расширения ресурса </a:t>
          </a:r>
          <a:r>
            <a:rPr lang="en-US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(RSMA).</a:t>
          </a: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947234" y="2492712"/>
        <a:ext cx="4596860" cy="831018"/>
      </dsp:txXfrm>
    </dsp:sp>
    <dsp:sp modelId="{711EEEFD-CA4F-481B-8872-750300E0E7C0}">
      <dsp:nvSpPr>
        <dsp:cNvPr id="0" name=""/>
        <dsp:cNvSpPr/>
      </dsp:nvSpPr>
      <dsp:spPr>
        <a:xfrm>
          <a:off x="70269" y="3473973"/>
          <a:ext cx="3822984" cy="81854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Samsung/Ericsson</a:t>
          </a:r>
          <a:endParaRPr lang="ru-RU" sz="2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79540" y="3473973"/>
        <a:ext cx="3004442" cy="818542"/>
      </dsp:txXfrm>
    </dsp:sp>
    <dsp:sp modelId="{B0097A82-A863-4F0B-8037-44BA9D27B21C}">
      <dsp:nvSpPr>
        <dsp:cNvPr id="0" name=""/>
        <dsp:cNvSpPr/>
      </dsp:nvSpPr>
      <dsp:spPr>
        <a:xfrm>
          <a:off x="3679714" y="3447589"/>
          <a:ext cx="5301003" cy="831018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Гребенчатый фильтруемый многочастотный сигнал</a:t>
          </a: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 (FBMC).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4095223" y="3447589"/>
        <a:ext cx="4469985" cy="831018"/>
      </dsp:txXfrm>
    </dsp:sp>
    <dsp:sp modelId="{C845057D-22AF-4F4E-BE8F-93C5415E21B6}">
      <dsp:nvSpPr>
        <dsp:cNvPr id="0" name=""/>
        <dsp:cNvSpPr/>
      </dsp:nvSpPr>
      <dsp:spPr>
        <a:xfrm>
          <a:off x="70269" y="4422896"/>
          <a:ext cx="3846337" cy="81854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Nokia</a:t>
          </a:r>
          <a:endParaRPr lang="ru-RU" sz="2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79540" y="4422896"/>
        <a:ext cx="3027795" cy="818542"/>
      </dsp:txXfrm>
    </dsp:sp>
    <dsp:sp modelId="{81E19F78-2EE0-4732-87C4-031D6F1B2F55}">
      <dsp:nvSpPr>
        <dsp:cNvPr id="0" name=""/>
        <dsp:cNvSpPr/>
      </dsp:nvSpPr>
      <dsp:spPr>
        <a:xfrm>
          <a:off x="3741520" y="4402466"/>
          <a:ext cx="5253718" cy="831018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Универсальный фильтруемый многочастотный сигнал</a:t>
          </a: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 (UFMC).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4157029" y="4402466"/>
        <a:ext cx="4422700" cy="831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6DC3C-9B6D-41EC-B5AB-BFB1BCCEAB0C}">
      <dsp:nvSpPr>
        <dsp:cNvPr id="0" name=""/>
        <dsp:cNvSpPr/>
      </dsp:nvSpPr>
      <dsp:spPr>
        <a:xfrm>
          <a:off x="487663" y="163116"/>
          <a:ext cx="1782112" cy="6189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6C1C3-681F-47F6-B72A-0771DEEC5538}">
      <dsp:nvSpPr>
        <dsp:cNvPr id="0" name=""/>
        <dsp:cNvSpPr/>
      </dsp:nvSpPr>
      <dsp:spPr>
        <a:xfrm flipV="1">
          <a:off x="1208797" y="1678603"/>
          <a:ext cx="345370" cy="221037"/>
        </a:xfrm>
        <a:prstGeom prst="downArrow">
          <a:avLst/>
        </a:prstGeom>
        <a:solidFill>
          <a:srgbClr val="00B050"/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4E985-F6F7-4557-BF3A-4C2DF36A9425}">
      <dsp:nvSpPr>
        <dsp:cNvPr id="0" name=""/>
        <dsp:cNvSpPr/>
      </dsp:nvSpPr>
      <dsp:spPr>
        <a:xfrm>
          <a:off x="552592" y="1855432"/>
          <a:ext cx="1657779" cy="41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Система </a:t>
          </a:r>
          <a:r>
            <a:rPr lang="ru-RU" sz="1200" kern="1200" noProof="0" dirty="0" smtClean="0"/>
            <a:t>управления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сетью</a:t>
          </a:r>
          <a:endParaRPr lang="ru-RU" sz="1200" kern="1200" noProof="0" dirty="0"/>
        </a:p>
      </dsp:txBody>
      <dsp:txXfrm>
        <a:off x="552592" y="1855432"/>
        <a:ext cx="1657779" cy="414444"/>
      </dsp:txXfrm>
    </dsp:sp>
    <dsp:sp modelId="{A5041CC2-049A-4BA1-8283-86B7F14749D9}">
      <dsp:nvSpPr>
        <dsp:cNvPr id="0" name=""/>
        <dsp:cNvSpPr/>
      </dsp:nvSpPr>
      <dsp:spPr>
        <a:xfrm>
          <a:off x="759815" y="102400"/>
          <a:ext cx="967037" cy="967037"/>
        </a:xfrm>
        <a:prstGeom prst="ellipse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noProof="0" dirty="0" smtClean="0">
              <a:solidFill>
                <a:schemeClr val="bg1"/>
              </a:solidFill>
            </a:rPr>
            <a:t>Основная</a:t>
          </a:r>
          <a:r>
            <a:rPr lang="uk-UA" sz="1200" b="1" i="1" kern="1200" dirty="0" smtClean="0">
              <a:solidFill>
                <a:schemeClr val="bg1"/>
              </a:solidFill>
            </a:rPr>
            <a:t> </a:t>
          </a:r>
          <a:r>
            <a:rPr lang="ru-RU" sz="1200" b="1" i="1" kern="1200" noProof="0" dirty="0" smtClean="0">
              <a:solidFill>
                <a:schemeClr val="bg1"/>
              </a:solidFill>
            </a:rPr>
            <a:t>сеть</a:t>
          </a:r>
          <a:endParaRPr lang="ru-RU" sz="1200" b="1" i="1" kern="1200" noProof="0" dirty="0">
            <a:solidFill>
              <a:schemeClr val="bg1"/>
            </a:solidFill>
          </a:endParaRPr>
        </a:p>
      </dsp:txBody>
      <dsp:txXfrm>
        <a:off x="901434" y="244019"/>
        <a:ext cx="683799" cy="683799"/>
      </dsp:txXfrm>
    </dsp:sp>
    <dsp:sp modelId="{9259BC29-E4A3-44DA-A33C-989B885BF6AC}">
      <dsp:nvSpPr>
        <dsp:cNvPr id="0" name=""/>
        <dsp:cNvSpPr/>
      </dsp:nvSpPr>
      <dsp:spPr>
        <a:xfrm>
          <a:off x="414444" y="87135"/>
          <a:ext cx="1934075" cy="1547260"/>
        </a:xfrm>
        <a:prstGeom prst="funnel">
          <a:avLst/>
        </a:prstGeom>
        <a:solidFill>
          <a:srgbClr val="00B050">
            <a:alpha val="40000"/>
          </a:srgbClr>
        </a:solidFill>
        <a:ln w="9525" cap="flat" cmpd="sng" algn="ctr">
          <a:solidFill>
            <a:srgbClr val="21FF85"/>
          </a:solidFill>
          <a:prstDash val="solid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71DA9-EA47-459C-9C7A-05013BDEEA24}">
      <dsp:nvSpPr>
        <dsp:cNvPr id="0" name=""/>
        <dsp:cNvSpPr/>
      </dsp:nvSpPr>
      <dsp:spPr>
        <a:xfrm rot="21300000">
          <a:off x="8032" y="882238"/>
          <a:ext cx="2601480" cy="297908"/>
        </a:xfrm>
        <a:prstGeom prst="mathMinus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7D611E-F19B-498A-8A4B-5C7D14DCFA5C}">
      <dsp:nvSpPr>
        <dsp:cNvPr id="0" name=""/>
        <dsp:cNvSpPr/>
      </dsp:nvSpPr>
      <dsp:spPr>
        <a:xfrm>
          <a:off x="314105" y="103119"/>
          <a:ext cx="785263" cy="824954"/>
        </a:xfrm>
        <a:prstGeom prst="down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BCD9E3-281F-48B3-B4A2-08AC2C5956DC}">
      <dsp:nvSpPr>
        <dsp:cNvPr id="0" name=""/>
        <dsp:cNvSpPr/>
      </dsp:nvSpPr>
      <dsp:spPr>
        <a:xfrm>
          <a:off x="1112762" y="0"/>
          <a:ext cx="1386687" cy="86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Расширение спектра мультимедийных услуг</a:t>
          </a:r>
          <a:endParaRPr lang="uk-UA" sz="1200" kern="1200" dirty="0"/>
        </a:p>
      </dsp:txBody>
      <dsp:txXfrm>
        <a:off x="1112762" y="0"/>
        <a:ext cx="1386687" cy="866202"/>
      </dsp:txXfrm>
    </dsp:sp>
    <dsp:sp modelId="{B60F037D-35AF-415D-BFB5-E74454B2A5F9}">
      <dsp:nvSpPr>
        <dsp:cNvPr id="0" name=""/>
        <dsp:cNvSpPr/>
      </dsp:nvSpPr>
      <dsp:spPr>
        <a:xfrm flipV="1">
          <a:off x="1518176" y="1134312"/>
          <a:ext cx="785263" cy="824954"/>
        </a:xfrm>
        <a:prstGeom prst="up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7ED5C8-488F-4076-886E-9787A6F220DD}">
      <dsp:nvSpPr>
        <dsp:cNvPr id="0" name=""/>
        <dsp:cNvSpPr/>
      </dsp:nvSpPr>
      <dsp:spPr>
        <a:xfrm>
          <a:off x="137502" y="1196183"/>
          <a:ext cx="1347872" cy="86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Рост количества управляющей информации</a:t>
          </a:r>
          <a:endParaRPr lang="uk-UA" sz="1200" kern="1200" dirty="0"/>
        </a:p>
      </dsp:txBody>
      <dsp:txXfrm>
        <a:off x="137502" y="1196183"/>
        <a:ext cx="1347872" cy="8662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C23F-80DF-47F9-B632-53E9A962BE9C}">
      <dsp:nvSpPr>
        <dsp:cNvPr id="0" name=""/>
        <dsp:cNvSpPr/>
      </dsp:nvSpPr>
      <dsp:spPr>
        <a:xfrm rot="5400000">
          <a:off x="-232202" y="232202"/>
          <a:ext cx="1548014" cy="108360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1</a:t>
          </a:r>
          <a:endParaRPr lang="ru-RU" sz="4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1" y="541805"/>
        <a:ext cx="1083609" cy="464405"/>
      </dsp:txXfrm>
    </dsp:sp>
    <dsp:sp modelId="{A3FECE9B-2A12-465F-8452-9938E8D241E7}">
      <dsp:nvSpPr>
        <dsp:cNvPr id="0" name=""/>
        <dsp:cNvSpPr/>
      </dsp:nvSpPr>
      <dsp:spPr>
        <a:xfrm rot="5400000">
          <a:off x="4430923" y="-3342825"/>
          <a:ext cx="1006738" cy="7701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Кибертерроризм и кибершпионаж, ведущиеся против </a:t>
          </a:r>
          <a:r>
            <a:rPr lang="ru-RU" sz="2000" kern="1200" dirty="0" smtClean="0"/>
            <a:t>государства </a:t>
          </a:r>
          <a:r>
            <a:rPr lang="ru-RU" sz="2000" kern="1200" dirty="0"/>
            <a:t>другими странами и иностранными преступными организациями, а также отдельными лицами</a:t>
          </a:r>
        </a:p>
      </dsp:txBody>
      <dsp:txXfrm rot="-5400000">
        <a:off x="1083610" y="53633"/>
        <a:ext cx="7652221" cy="908448"/>
      </dsp:txXfrm>
    </dsp:sp>
    <dsp:sp modelId="{6D910093-71B1-4CB8-B6B3-B520DD77657B}">
      <dsp:nvSpPr>
        <dsp:cNvPr id="0" name=""/>
        <dsp:cNvSpPr/>
      </dsp:nvSpPr>
      <dsp:spPr>
        <a:xfrm rot="5400000">
          <a:off x="-232202" y="1640985"/>
          <a:ext cx="1548014" cy="108360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2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1" y="1950588"/>
        <a:ext cx="1083609" cy="464405"/>
      </dsp:txXfrm>
    </dsp:sp>
    <dsp:sp modelId="{3AF43235-4DBD-4478-9923-A7FA17A8FE37}">
      <dsp:nvSpPr>
        <dsp:cNvPr id="0" name=""/>
        <dsp:cNvSpPr/>
      </dsp:nvSpPr>
      <dsp:spPr>
        <a:xfrm rot="5400000">
          <a:off x="4431188" y="-1938795"/>
          <a:ext cx="1006209" cy="7701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Кибертерроризм и кибершпионаж со стороны внутренних преступных сообществ, террористических организаций, и антигосударственных сил</a:t>
          </a:r>
        </a:p>
      </dsp:txBody>
      <dsp:txXfrm rot="-5400000">
        <a:off x="1083610" y="1457902"/>
        <a:ext cx="7652247" cy="907971"/>
      </dsp:txXfrm>
    </dsp:sp>
    <dsp:sp modelId="{3CA60BF7-4E55-4895-958D-3DF004D42C4F}">
      <dsp:nvSpPr>
        <dsp:cNvPr id="0" name=""/>
        <dsp:cNvSpPr/>
      </dsp:nvSpPr>
      <dsp:spPr>
        <a:xfrm rot="5400000">
          <a:off x="-232202" y="3045280"/>
          <a:ext cx="1548014" cy="108360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1" y="3354883"/>
        <a:ext cx="1083609" cy="464405"/>
      </dsp:txXfrm>
    </dsp:sp>
    <dsp:sp modelId="{76F3CC10-159A-497A-9083-F35856CACA66}">
      <dsp:nvSpPr>
        <dsp:cNvPr id="0" name=""/>
        <dsp:cNvSpPr/>
      </dsp:nvSpPr>
      <dsp:spPr>
        <a:xfrm rot="5400000">
          <a:off x="4431188" y="-534499"/>
          <a:ext cx="1006209" cy="7701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Уход от налогообложения, незаконный вывоз капитала, отмывание преступно полученных доходов с использованием </a:t>
          </a:r>
          <a:r>
            <a:rPr lang="ru-RU" sz="2100" kern="1200" dirty="0" err="1" smtClean="0"/>
            <a:t>криптовалют</a:t>
          </a:r>
          <a:endParaRPr lang="ru-RU" sz="2100" kern="1200" dirty="0"/>
        </a:p>
      </dsp:txBody>
      <dsp:txXfrm rot="-5400000">
        <a:off x="1083610" y="2862198"/>
        <a:ext cx="7652247" cy="907971"/>
      </dsp:txXfrm>
    </dsp:sp>
    <dsp:sp modelId="{3408E528-73B5-400F-9F80-5AC59F9F4CCE}">
      <dsp:nvSpPr>
        <dsp:cNvPr id="0" name=""/>
        <dsp:cNvSpPr/>
      </dsp:nvSpPr>
      <dsp:spPr>
        <a:xfrm rot="5400000">
          <a:off x="-232202" y="4449575"/>
          <a:ext cx="1548014" cy="10836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4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1" y="4759178"/>
        <a:ext cx="1083609" cy="464405"/>
      </dsp:txXfrm>
    </dsp:sp>
    <dsp:sp modelId="{E917A240-E578-4E6C-875F-A152DB61D81A}">
      <dsp:nvSpPr>
        <dsp:cNvPr id="0" name=""/>
        <dsp:cNvSpPr/>
      </dsp:nvSpPr>
      <dsp:spPr>
        <a:xfrm rot="5400000">
          <a:off x="4431188" y="874292"/>
          <a:ext cx="1006209" cy="7701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+mn-lt"/>
            </a:rPr>
            <a:t>Осуществление незаконной предпринимательской деятельности посредством использования сети Интернет, включая электронную торговлю и финансовые услуги</a:t>
          </a:r>
          <a:endParaRPr lang="ru-RU" sz="2000" kern="1200" dirty="0">
            <a:latin typeface="+mn-lt"/>
          </a:endParaRPr>
        </a:p>
      </dsp:txBody>
      <dsp:txXfrm rot="-5400000">
        <a:off x="1083610" y="4270990"/>
        <a:ext cx="7652247" cy="907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547" cy="497921"/>
          </a:xfrm>
          <a:prstGeom prst="rect">
            <a:avLst/>
          </a:prstGeom>
        </p:spPr>
        <p:txBody>
          <a:bodyPr vert="horz" lIns="91846" tIns="45923" rIns="91846" bIns="459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3" y="2"/>
            <a:ext cx="2972547" cy="497921"/>
          </a:xfrm>
          <a:prstGeom prst="rect">
            <a:avLst/>
          </a:prstGeom>
        </p:spPr>
        <p:txBody>
          <a:bodyPr vert="horz" lIns="91846" tIns="45923" rIns="91846" bIns="45923" rtlCol="0"/>
          <a:lstStyle>
            <a:lvl1pPr algn="r">
              <a:defRPr sz="1200"/>
            </a:lvl1pPr>
          </a:lstStyle>
          <a:p>
            <a:fld id="{00509AA0-B00D-48BF-A782-3BC31C19A04A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766"/>
            <a:ext cx="2972547" cy="497920"/>
          </a:xfrm>
          <a:prstGeom prst="rect">
            <a:avLst/>
          </a:prstGeom>
        </p:spPr>
        <p:txBody>
          <a:bodyPr vert="horz" lIns="91846" tIns="45923" rIns="91846" bIns="459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3" y="9447766"/>
            <a:ext cx="2972547" cy="497920"/>
          </a:xfrm>
          <a:prstGeom prst="rect">
            <a:avLst/>
          </a:prstGeom>
        </p:spPr>
        <p:txBody>
          <a:bodyPr vert="horz" lIns="91846" tIns="45923" rIns="91846" bIns="45923" rtlCol="0" anchor="b"/>
          <a:lstStyle>
            <a:lvl1pPr algn="r">
              <a:defRPr sz="1200"/>
            </a:lvl1pPr>
          </a:lstStyle>
          <a:p>
            <a:fld id="{134E2E9A-1ECA-4122-9687-20F50D09A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050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7364"/>
          </a:xfrm>
          <a:prstGeom prst="rect">
            <a:avLst/>
          </a:prstGeom>
        </p:spPr>
        <p:txBody>
          <a:bodyPr vert="horz" lIns="91846" tIns="45923" rIns="91846" bIns="459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7" y="1"/>
            <a:ext cx="2971800" cy="497364"/>
          </a:xfrm>
          <a:prstGeom prst="rect">
            <a:avLst/>
          </a:prstGeom>
        </p:spPr>
        <p:txBody>
          <a:bodyPr vert="horz" lIns="91846" tIns="45923" rIns="91846" bIns="45923" rtlCol="0"/>
          <a:lstStyle>
            <a:lvl1pPr algn="r">
              <a:defRPr sz="1200"/>
            </a:lvl1pPr>
          </a:lstStyle>
          <a:p>
            <a:fld id="{E4DC8128-FDD9-4070-A0D7-6E4C9565D2C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6" tIns="45923" rIns="91846" bIns="459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4"/>
          </a:xfrm>
          <a:prstGeom prst="rect">
            <a:avLst/>
          </a:prstGeom>
        </p:spPr>
        <p:txBody>
          <a:bodyPr vert="horz" lIns="91846" tIns="45923" rIns="91846" bIns="459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5"/>
            <a:ext cx="2971800" cy="497364"/>
          </a:xfrm>
          <a:prstGeom prst="rect">
            <a:avLst/>
          </a:prstGeom>
        </p:spPr>
        <p:txBody>
          <a:bodyPr vert="horz" lIns="91846" tIns="45923" rIns="91846" bIns="459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7" y="9448185"/>
            <a:ext cx="2971800" cy="497364"/>
          </a:xfrm>
          <a:prstGeom prst="rect">
            <a:avLst/>
          </a:prstGeom>
        </p:spPr>
        <p:txBody>
          <a:bodyPr vert="horz" lIns="91846" tIns="45923" rIns="91846" bIns="45923" rtlCol="0" anchor="b"/>
          <a:lstStyle>
            <a:lvl1pPr algn="r">
              <a:defRPr sz="1200"/>
            </a:lvl1pPr>
          </a:lstStyle>
          <a:p>
            <a:fld id="{612E0639-21C1-4E7B-938E-54D0474FB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9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09099-27F9-413E-9144-5A8D4EAFC18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4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09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09099-27F9-413E-9144-5A8D4EAFC18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1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09099-27F9-413E-9144-5A8D4EAFC18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3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5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38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09099-27F9-413E-9144-5A8D4EAFC18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15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rgbClr val="FFFF99"/>
            </a:gs>
            <a:gs pos="100000">
              <a:srgbClr val="ABB7F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8" y="206084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Инновационные технологии </a:t>
            </a:r>
            <a:r>
              <a:rPr lang="ru-RU" sz="3200" b="1" dirty="0" smtClean="0"/>
              <a:t>– основа </a:t>
            </a:r>
            <a:r>
              <a:rPr lang="ru-RU" sz="3200" b="1" dirty="0"/>
              <a:t>цифровой </a:t>
            </a:r>
            <a:r>
              <a:rPr lang="ru-RU" sz="3200" b="1" dirty="0" smtClean="0"/>
              <a:t>трансформации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005064"/>
            <a:ext cx="76328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dirty="0" smtClean="0">
                <a:solidFill>
                  <a:srgbClr val="632523"/>
                </a:solidFill>
                <a:latin typeface="Arial" pitchFamily="34" charset="0"/>
                <a:cs typeface="Arial" pitchFamily="34" charset="0"/>
              </a:rPr>
              <a:t>РЕКТОР </a:t>
            </a:r>
          </a:p>
          <a:p>
            <a:pPr algn="ctr">
              <a:spcBef>
                <a:spcPct val="0"/>
              </a:spcBef>
            </a:pPr>
            <a:r>
              <a:rPr lang="uk-UA" dirty="0" smtClean="0">
                <a:solidFill>
                  <a:srgbClr val="632523"/>
                </a:solidFill>
                <a:latin typeface="Arial" pitchFamily="34" charset="0"/>
                <a:cs typeface="Arial" pitchFamily="34" charset="0"/>
              </a:rPr>
              <a:t>ГОСУДАРСТВЕННОГО УНИВЕРСИТЕТА ТЕЛЕКОММУНИКАЦИЙ</a:t>
            </a:r>
          </a:p>
          <a:p>
            <a:pPr algn="ctr">
              <a:spcBef>
                <a:spcPct val="0"/>
              </a:spcBef>
            </a:pPr>
            <a:endParaRPr lang="uk-UA" dirty="0" smtClean="0">
              <a:solidFill>
                <a:srgbClr val="63252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uk-UA" dirty="0" smtClean="0">
                <a:solidFill>
                  <a:srgbClr val="632523"/>
                </a:solidFill>
                <a:latin typeface="Arial" pitchFamily="34" charset="0"/>
                <a:cs typeface="Arial" pitchFamily="34" charset="0"/>
              </a:rPr>
              <a:t>Доктор </a:t>
            </a:r>
            <a:r>
              <a:rPr lang="ru-RU" dirty="0" smtClean="0">
                <a:solidFill>
                  <a:srgbClr val="632523"/>
                </a:solidFill>
                <a:latin typeface="Arial" pitchFamily="34" charset="0"/>
                <a:cs typeface="Arial" pitchFamily="34" charset="0"/>
              </a:rPr>
              <a:t>технических наук, профессор </a:t>
            </a:r>
          </a:p>
          <a:p>
            <a:pPr algn="ctr">
              <a:spcBef>
                <a:spcPct val="0"/>
              </a:spcBef>
            </a:pPr>
            <a:endParaRPr lang="uk-UA" sz="2400" dirty="0" smtClean="0">
              <a:solidFill>
                <a:srgbClr val="63252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uk-UA" sz="2800" dirty="0" smtClean="0">
                <a:solidFill>
                  <a:srgbClr val="632523"/>
                </a:solidFill>
                <a:latin typeface="Arial" pitchFamily="34" charset="0"/>
                <a:cs typeface="Arial" pitchFamily="34" charset="0"/>
              </a:rPr>
              <a:t>ТОЛУБКО Владимир Борисович</a:t>
            </a:r>
            <a:endParaRPr lang="uk-UA" sz="2800" dirty="0">
              <a:solidFill>
                <a:srgbClr val="63252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46685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30" y="260652"/>
            <a:ext cx="1224136" cy="1399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874" y="638133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КИЕВ 2019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9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72" name="Rectangle 80"/>
          <p:cNvSpPr>
            <a:spLocks noChangeArrowheads="1"/>
          </p:cNvSpPr>
          <p:nvPr/>
        </p:nvSpPr>
        <p:spPr bwMode="auto">
          <a:xfrm>
            <a:off x="5508626" y="1341438"/>
            <a:ext cx="1152525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18000" tIns="0" rIns="1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2016</a:t>
            </a:r>
          </a:p>
        </p:txBody>
      </p:sp>
      <p:sp>
        <p:nvSpPr>
          <p:cNvPr id="2" name="Rectangle 80"/>
          <p:cNvSpPr>
            <a:spLocks noChangeArrowheads="1"/>
          </p:cNvSpPr>
          <p:nvPr/>
        </p:nvSpPr>
        <p:spPr bwMode="auto">
          <a:xfrm>
            <a:off x="7308851" y="1341438"/>
            <a:ext cx="1152525" cy="4318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lIns="18000" tIns="0" rIns="1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2020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580065" y="908054"/>
            <a:ext cx="2808287" cy="36036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000000"/>
                </a:solidFill>
              </a:rPr>
              <a:t>МЕСТО В РЕЙТИНГЕ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258889" y="2035176"/>
            <a:ext cx="38384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Networked Readiness Index (WEF)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403352" y="2492375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258890" y="2565400"/>
            <a:ext cx="4103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err="1">
                <a:solidFill>
                  <a:srgbClr val="000000"/>
                </a:solidFill>
              </a:rPr>
              <a:t>Индекс</a:t>
            </a:r>
            <a:r>
              <a:rPr lang="uk-UA" sz="2000" b="1" dirty="0">
                <a:solidFill>
                  <a:srgbClr val="000000"/>
                </a:solidFill>
              </a:rPr>
              <a:t> </a:t>
            </a:r>
            <a:r>
              <a:rPr lang="uk-UA" sz="2000" b="1" dirty="0" err="1">
                <a:solidFill>
                  <a:srgbClr val="000000"/>
                </a:solidFill>
              </a:rPr>
              <a:t>сетевой</a:t>
            </a:r>
            <a:r>
              <a:rPr lang="uk-UA" sz="2000" b="1" dirty="0">
                <a:solidFill>
                  <a:srgbClr val="000000"/>
                </a:solidFill>
              </a:rPr>
              <a:t> </a:t>
            </a:r>
            <a:r>
              <a:rPr lang="uk-UA" sz="2000" b="1" dirty="0" err="1">
                <a:solidFill>
                  <a:srgbClr val="000000"/>
                </a:solidFill>
              </a:rPr>
              <a:t>готовности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5651502" y="2133600"/>
            <a:ext cx="936625" cy="863600"/>
          </a:xfrm>
          <a:prstGeom prst="ellipse">
            <a:avLst/>
          </a:prstGeom>
          <a:solidFill>
            <a:srgbClr val="99FF66"/>
          </a:soli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</a:rPr>
              <a:t>64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7451727" y="2133600"/>
            <a:ext cx="936625" cy="863600"/>
          </a:xfrm>
          <a:prstGeom prst="ellipse">
            <a:avLst/>
          </a:prstGeom>
          <a:solidFill>
            <a:srgbClr val="99FF66"/>
          </a:soli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</a:rPr>
              <a:t>30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 rot="5400000">
            <a:off x="6842126" y="2311404"/>
            <a:ext cx="355600" cy="574675"/>
          </a:xfrm>
          <a:prstGeom prst="upArrow">
            <a:avLst>
              <a:gd name="adj1" fmla="val 50000"/>
              <a:gd name="adj2" fmla="val 40402"/>
            </a:avLst>
          </a:prstGeom>
          <a:solidFill>
            <a:srgbClr val="DDDDDD"/>
          </a:solid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4113" name="Picture 17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7921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187452" y="3213101"/>
            <a:ext cx="37022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Global Innovation Index </a:t>
            </a:r>
            <a:r>
              <a:rPr lang="ru-RU" b="1">
                <a:solidFill>
                  <a:srgbClr val="000000"/>
                </a:solidFill>
              </a:rPr>
              <a:t>(INSEAD)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5651502" y="3213100"/>
            <a:ext cx="936625" cy="863600"/>
          </a:xfrm>
          <a:prstGeom prst="ellipse">
            <a:avLst/>
          </a:prstGeom>
          <a:solidFill>
            <a:srgbClr val="99FF66"/>
          </a:soli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</a:rPr>
              <a:t>56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7451727" y="3213100"/>
            <a:ext cx="936625" cy="863600"/>
          </a:xfrm>
          <a:prstGeom prst="ellipse">
            <a:avLst/>
          </a:prstGeom>
          <a:solidFill>
            <a:srgbClr val="99FF66"/>
          </a:soli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</a:rPr>
              <a:t>40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rot="5400000">
            <a:off x="6804026" y="3357562"/>
            <a:ext cx="431800" cy="574675"/>
          </a:xfrm>
          <a:prstGeom prst="upArrow">
            <a:avLst>
              <a:gd name="adj1" fmla="val 41972"/>
              <a:gd name="adj2" fmla="val 23525"/>
            </a:avLst>
          </a:prstGeom>
          <a:solidFill>
            <a:srgbClr val="DDDDDD"/>
          </a:solid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1331915" y="36449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1258890" y="3716338"/>
            <a:ext cx="4103687" cy="431800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err="1">
                <a:solidFill>
                  <a:srgbClr val="000000"/>
                </a:solidFill>
              </a:rPr>
              <a:t>Глобальн</a:t>
            </a:r>
            <a:r>
              <a:rPr lang="ru-RU" sz="2000" b="1" dirty="0" err="1">
                <a:solidFill>
                  <a:srgbClr val="000000"/>
                </a:solidFill>
              </a:rPr>
              <a:t>ый</a:t>
            </a:r>
            <a:r>
              <a:rPr lang="ru-RU" sz="2000" b="1" dirty="0">
                <a:solidFill>
                  <a:srgbClr val="000000"/>
                </a:solidFill>
              </a:rPr>
              <a:t> индекс инноваций</a:t>
            </a:r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6588125" y="15573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4121" name="Picture 25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4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1331915" y="453390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1476375" y="4365626"/>
            <a:ext cx="32424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ICT Development Index (ITU)</a:t>
            </a:r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1619250" y="4797425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1187450" y="4868867"/>
            <a:ext cx="41036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srgbClr val="000000"/>
                </a:solidFill>
              </a:rPr>
              <a:t>Индекс развития ИКТ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5651502" y="4292600"/>
            <a:ext cx="936625" cy="863600"/>
          </a:xfrm>
          <a:prstGeom prst="ellipse">
            <a:avLst/>
          </a:prstGeom>
          <a:solidFill>
            <a:srgbClr val="99FF66"/>
          </a:soli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</a:rPr>
              <a:t>79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7451727" y="4292600"/>
            <a:ext cx="936625" cy="863600"/>
          </a:xfrm>
          <a:prstGeom prst="ellipse">
            <a:avLst/>
          </a:prstGeom>
          <a:solidFill>
            <a:srgbClr val="99FF66"/>
          </a:soli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</a:rPr>
              <a:t>50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4128" name="AutoShape 32"/>
          <p:cNvSpPr>
            <a:spLocks noChangeArrowheads="1"/>
          </p:cNvSpPr>
          <p:nvPr/>
        </p:nvSpPr>
        <p:spPr bwMode="auto">
          <a:xfrm rot="5400000">
            <a:off x="6804026" y="4510091"/>
            <a:ext cx="431800" cy="574675"/>
          </a:xfrm>
          <a:prstGeom prst="upArrow">
            <a:avLst>
              <a:gd name="adj1" fmla="val 41972"/>
              <a:gd name="adj2" fmla="val 23525"/>
            </a:avLst>
          </a:prstGeom>
          <a:solidFill>
            <a:srgbClr val="DDDDDD"/>
          </a:solid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4129" name="Picture 33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7921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187450" y="5373689"/>
            <a:ext cx="33520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Global Competitiveness Index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                      (WEF)</a:t>
            </a:r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5651502" y="5373688"/>
            <a:ext cx="936625" cy="863600"/>
          </a:xfrm>
          <a:prstGeom prst="ellipse">
            <a:avLst/>
          </a:prstGeom>
          <a:solidFill>
            <a:srgbClr val="99FF66"/>
          </a:soli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</a:rPr>
              <a:t>85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4132" name="AutoShape 36"/>
          <p:cNvSpPr>
            <a:spLocks noChangeArrowheads="1"/>
          </p:cNvSpPr>
          <p:nvPr/>
        </p:nvSpPr>
        <p:spPr bwMode="auto">
          <a:xfrm rot="5400000">
            <a:off x="6804026" y="5518154"/>
            <a:ext cx="431800" cy="574675"/>
          </a:xfrm>
          <a:prstGeom prst="upArrow">
            <a:avLst>
              <a:gd name="adj1" fmla="val 41972"/>
              <a:gd name="adj2" fmla="val 23525"/>
            </a:avLst>
          </a:prstGeom>
          <a:solidFill>
            <a:srgbClr val="DDDDDD"/>
          </a:solid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7451727" y="5373688"/>
            <a:ext cx="936625" cy="863600"/>
          </a:xfrm>
          <a:prstGeom prst="ellipse">
            <a:avLst/>
          </a:prstGeom>
          <a:solidFill>
            <a:srgbClr val="99FF66"/>
          </a:soli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</a:rPr>
              <a:t>60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1331915" y="6092825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1187450" y="6165850"/>
            <a:ext cx="41052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srgbClr val="000000"/>
                </a:solidFill>
              </a:rPr>
              <a:t>Индекс глобальной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srgbClr val="000000"/>
                </a:solidFill>
              </a:rPr>
              <a:t> конкуретноспособности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47670"/>
            <a:ext cx="876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Успешная реализация концепции позволит Украине существенно подняться в мировых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-рейтингах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358775" y="101353"/>
            <a:ext cx="8461375" cy="611372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Слияние виртуального и реального миров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образованием гибридного мира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uk-UA" sz="2200" b="1" dirty="0" smtClean="0">
                <a:latin typeface="Times New Roman" pitchFamily="18" charset="0"/>
              </a:rPr>
              <a:t>     </a:t>
            </a:r>
            <a:endParaRPr lang="uk-UA" sz="800" dirty="0">
              <a:latin typeface="Times New Roman" pitchFamily="18" charset="0"/>
            </a:endParaRPr>
          </a:p>
          <a:p>
            <a:pPr algn="just">
              <a:defRPr/>
            </a:pPr>
            <a:r>
              <a:rPr lang="uk-UA" sz="2200" b="1" dirty="0">
                <a:latin typeface="Times New Roman" pitchFamily="18" charset="0"/>
              </a:rPr>
              <a:t>     </a:t>
            </a:r>
            <a:endParaRPr lang="uk-UA" sz="24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268758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sz="2000" dirty="0"/>
          </a:p>
          <a:p>
            <a:pPr marL="342900" indent="-342900"/>
            <a:endParaRPr lang="uk-UA" sz="2000" b="1" dirty="0"/>
          </a:p>
          <a:p>
            <a:endParaRPr lang="ru-RU" dirty="0"/>
          </a:p>
          <a:p>
            <a:pPr marL="342900" indent="-342900"/>
            <a:r>
              <a:rPr lang="uk-UA" sz="2000" dirty="0"/>
              <a:t> </a:t>
            </a:r>
            <a:endParaRPr lang="ru-RU" sz="2400" dirty="0"/>
          </a:p>
          <a:p>
            <a:pPr lvl="1"/>
            <a:endParaRPr lang="uk-UA" dirty="0"/>
          </a:p>
          <a:p>
            <a:pPr lvl="1"/>
            <a:endParaRPr lang="uk-UA" dirty="0"/>
          </a:p>
          <a:p>
            <a:pPr lvl="1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0EFF5ED-86C5-4B57-A9E8-7A88D7317B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72917"/>
          <a:stretch/>
        </p:blipFill>
        <p:spPr>
          <a:xfrm>
            <a:off x="-14486" y="6021288"/>
            <a:ext cx="9144000" cy="5677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6ED1CE6-7D6C-4FF8-83D4-4D06B2213A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08720"/>
            <a:ext cx="9144000" cy="30965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13" y="4327936"/>
            <a:ext cx="9129514" cy="151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975" algn="just"/>
            <a:r>
              <a:rPr lang="ru-RU" b="1" i="1" dirty="0" smtClean="0">
                <a:cs typeface="Arial" pitchFamily="34" charset="0"/>
              </a:rPr>
              <a:t>Гибридный </a:t>
            </a:r>
            <a:r>
              <a:rPr lang="ru-RU" b="1" i="1" dirty="0">
                <a:cs typeface="Arial" pitchFamily="34" charset="0"/>
              </a:rPr>
              <a:t>мир </a:t>
            </a:r>
            <a:r>
              <a:rPr lang="ru-RU" dirty="0">
                <a:cs typeface="Arial" pitchFamily="34" charset="0"/>
              </a:rPr>
              <a:t>– </a:t>
            </a:r>
            <a:r>
              <a:rPr lang="ru-RU" sz="1850" dirty="0">
                <a:cs typeface="Arial" pitchFamily="34" charset="0"/>
              </a:rPr>
              <a:t>это результат слияния реального и виртуального миров, отличающийся возможностью совершения всех «жизненно необходимых» действий в реальном мире через виртуальный. Необходимыми условиями для этого процесса являются высокая эффективность и низкая стоимость информационно-коммуникационных технологий и доступность цифровой инфраструктуры.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2505701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2408"/>
            <a:ext cx="8928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Перспективы развития сектора информационно-коммуникационных технологий в условиях успешного развития цифровой экономики в Украине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2054" y="1263442"/>
            <a:ext cx="8800426" cy="5226039"/>
            <a:chOff x="329783" y="1643966"/>
            <a:chExt cx="8800426" cy="486563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999274" y="1648918"/>
              <a:ext cx="1442155" cy="749508"/>
            </a:xfrm>
            <a:prstGeom prst="rect">
              <a:avLst/>
            </a:prstGeom>
            <a:gradFill>
              <a:gsLst>
                <a:gs pos="67017">
                  <a:srgbClr val="99FF99"/>
                </a:gs>
                <a:gs pos="36256">
                  <a:srgbClr val="CCFF99"/>
                </a:gs>
                <a:gs pos="26344">
                  <a:schemeClr val="accent4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5053">
                  <a:srgbClr val="C7DDF0"/>
                </a:gs>
                <a:gs pos="83000">
                  <a:srgbClr val="66FF99"/>
                </a:gs>
                <a:gs pos="100000">
                  <a:schemeClr val="bg1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Начало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2017 г.</a:t>
              </a:r>
              <a:endParaRPr lang="uk-U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45835" y="1643966"/>
              <a:ext cx="1454647" cy="749508"/>
            </a:xfrm>
            <a:prstGeom prst="rect">
              <a:avLst/>
            </a:prstGeom>
            <a:gradFill>
              <a:gsLst>
                <a:gs pos="67017">
                  <a:srgbClr val="99FF99"/>
                </a:gs>
                <a:gs pos="36256">
                  <a:srgbClr val="CCFF99"/>
                </a:gs>
                <a:gs pos="26344">
                  <a:schemeClr val="accent4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5053">
                  <a:srgbClr val="C7DDF0"/>
                </a:gs>
                <a:gs pos="83000">
                  <a:srgbClr val="66FF99"/>
                </a:gs>
                <a:gs pos="100000">
                  <a:schemeClr val="bg1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Начало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2019 г.</a:t>
              </a:r>
              <a:endParaRPr lang="uk-U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669318" y="1666812"/>
              <a:ext cx="1442155" cy="749508"/>
            </a:xfrm>
            <a:prstGeom prst="rect">
              <a:avLst/>
            </a:prstGeom>
            <a:solidFill>
              <a:srgbClr val="FFCC99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2021 г.,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прогноз</a:t>
              </a:r>
              <a:endParaRPr lang="uk-U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9783" y="2505640"/>
              <a:ext cx="3327817" cy="773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1. Доля сектора ИКТ</a:t>
              </a:r>
            </a:p>
            <a:p>
              <a:pPr algn="ctr"/>
              <a:r>
                <a:rPr lang="ru-RU" sz="2400" b="1" dirty="0" smtClean="0"/>
                <a:t>в ВВП страны</a:t>
              </a:r>
              <a:endParaRPr lang="uk-UA" sz="2400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9273" y="2690306"/>
              <a:ext cx="1442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3,7 %</a:t>
              </a:r>
              <a:endParaRPr lang="uk-UA" sz="2800" b="1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45835" y="2659529"/>
              <a:ext cx="1442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4,0 %</a:t>
              </a:r>
              <a:endParaRPr lang="uk-UA" sz="28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669318" y="2670978"/>
              <a:ext cx="1442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6,8 %</a:t>
              </a:r>
              <a:endParaRPr lang="uk-UA" sz="2800" b="1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9783" y="3559039"/>
              <a:ext cx="3327817" cy="1117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2. Количество работников, занятых</a:t>
              </a:r>
            </a:p>
            <a:p>
              <a:pPr algn="ctr"/>
              <a:r>
                <a:rPr lang="ru-RU" sz="2400" b="1" dirty="0"/>
                <a:t>в</a:t>
              </a:r>
              <a:r>
                <a:rPr lang="ru-RU" sz="2400" b="1" dirty="0" smtClean="0"/>
                <a:t> секторе ИКТ</a:t>
              </a:r>
              <a:endParaRPr lang="uk-UA" sz="2400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999273" y="3697538"/>
              <a:ext cx="1442155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82 </a:t>
              </a:r>
              <a:r>
                <a:rPr lang="ru-RU" sz="2600" b="1" dirty="0" err="1" smtClean="0"/>
                <a:t>тыс.чел</a:t>
              </a:r>
              <a:r>
                <a:rPr lang="ru-RU" sz="2600" b="1" dirty="0" smtClean="0"/>
                <a:t>.</a:t>
              </a:r>
              <a:endParaRPr lang="uk-UA" sz="2600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745834" y="3697538"/>
              <a:ext cx="1442155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161 </a:t>
              </a:r>
              <a:r>
                <a:rPr lang="ru-RU" sz="2600" b="1" dirty="0" err="1" smtClean="0"/>
                <a:t>тыс.чел</a:t>
              </a:r>
              <a:r>
                <a:rPr lang="ru-RU" sz="2600" b="1" dirty="0" smtClean="0"/>
                <a:t>.</a:t>
              </a:r>
              <a:endParaRPr lang="uk-UA" sz="2600" b="1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669318" y="3694180"/>
              <a:ext cx="1442155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200 </a:t>
              </a:r>
              <a:r>
                <a:rPr lang="ru-RU" sz="2600" b="1" dirty="0" err="1" smtClean="0"/>
                <a:t>тыс.чел</a:t>
              </a:r>
              <a:r>
                <a:rPr lang="ru-RU" sz="2600" b="1" dirty="0" smtClean="0"/>
                <a:t>.</a:t>
              </a:r>
              <a:endParaRPr lang="uk-UA" sz="2600" b="1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29783" y="4981770"/>
              <a:ext cx="3327817" cy="773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3. Темпы роста доходов </a:t>
              </a:r>
              <a:r>
                <a:rPr lang="en-US" sz="2400" b="1" dirty="0" smtClean="0"/>
                <a:t>I</a:t>
              </a:r>
              <a:r>
                <a:rPr lang="ru-RU" sz="2400" b="1" dirty="0" smtClean="0"/>
                <a:t>Т-компаний</a:t>
              </a:r>
              <a:endParaRPr lang="uk-UA" sz="2400" b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99273" y="5104880"/>
              <a:ext cx="1442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13,4 %</a:t>
              </a:r>
              <a:endParaRPr lang="uk-UA" sz="2800" b="1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58327" y="5104880"/>
              <a:ext cx="1442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18,6 %</a:t>
              </a:r>
              <a:endParaRPr lang="uk-UA" sz="2800" b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669318" y="5110169"/>
              <a:ext cx="1442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35,0 %</a:t>
              </a:r>
              <a:endParaRPr lang="uk-UA" sz="2800" b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29783" y="6017157"/>
              <a:ext cx="3327817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4. Темпы роста ВВП</a:t>
              </a:r>
              <a:endParaRPr lang="uk-UA" sz="2400" b="1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99273" y="5986379"/>
              <a:ext cx="1442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2,4 %</a:t>
              </a:r>
              <a:endParaRPr lang="uk-UA" sz="2800" b="1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745833" y="5986379"/>
              <a:ext cx="1442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3,3 %</a:t>
              </a:r>
              <a:endParaRPr lang="uk-UA" sz="2800" b="1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688054" y="5982177"/>
              <a:ext cx="1442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5 – 6 %</a:t>
              </a:r>
              <a:endParaRPr lang="uk-UA" sz="28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33270" y="260648"/>
            <a:ext cx="8964487" cy="63830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200" b="1" dirty="0"/>
              <a:t>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Основные требования, предъявляемые к ИКТ</a:t>
            </a:r>
            <a:endParaRPr lang="uk-UA" sz="900" b="1" dirty="0">
              <a:latin typeface="Times New Roman" pitchFamily="18" charset="0"/>
            </a:endParaRPr>
          </a:p>
          <a:p>
            <a:pPr algn="just">
              <a:defRPr/>
            </a:pPr>
            <a:r>
              <a:rPr lang="uk-UA" sz="2200" b="1" dirty="0">
                <a:latin typeface="Times New Roman" pitchFamily="18" charset="0"/>
              </a:rPr>
              <a:t>     </a:t>
            </a:r>
            <a:endParaRPr lang="uk-UA" sz="800" dirty="0">
              <a:latin typeface="Times New Roman" pitchFamily="18" charset="0"/>
            </a:endParaRPr>
          </a:p>
          <a:p>
            <a:pPr algn="just">
              <a:defRPr/>
            </a:pPr>
            <a:r>
              <a:rPr lang="uk-UA" sz="2200" b="1" dirty="0">
                <a:latin typeface="Times New Roman" pitchFamily="18" charset="0"/>
              </a:rPr>
              <a:t>     </a:t>
            </a:r>
            <a:endParaRPr lang="uk-UA" sz="24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268758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sz="2000" dirty="0"/>
          </a:p>
          <a:p>
            <a:pPr marL="342900" indent="-342900"/>
            <a:endParaRPr lang="uk-UA" sz="2000" b="1" dirty="0"/>
          </a:p>
          <a:p>
            <a:endParaRPr lang="ru-RU" dirty="0"/>
          </a:p>
          <a:p>
            <a:pPr marL="342900" indent="-342900"/>
            <a:r>
              <a:rPr lang="uk-UA" sz="2000" dirty="0"/>
              <a:t> </a:t>
            </a:r>
            <a:endParaRPr lang="ru-RU" sz="2400" dirty="0"/>
          </a:p>
          <a:p>
            <a:pPr lvl="1"/>
            <a:endParaRPr lang="uk-UA" dirty="0"/>
          </a:p>
          <a:p>
            <a:pPr lvl="1"/>
            <a:endParaRPr lang="uk-UA" dirty="0"/>
          </a:p>
          <a:p>
            <a:pPr lvl="1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0010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b="1" i="1" dirty="0"/>
          </a:p>
          <a:p>
            <a:pPr algn="just"/>
            <a:endParaRPr lang="uk-UA" sz="2000" b="1" i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52498735"/>
              </p:ext>
            </p:extLst>
          </p:nvPr>
        </p:nvGraphicFramePr>
        <p:xfrm>
          <a:off x="179512" y="971492"/>
          <a:ext cx="8784976" cy="562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98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72" y="-7839"/>
            <a:ext cx="914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Технические решения развития технологий 5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20" y="380784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уровне концепции, разработанной в рамках европейского проекта </a:t>
            </a:r>
            <a:r>
              <a:rPr lang="en-US" dirty="0"/>
              <a:t>METIS, </a:t>
            </a:r>
            <a:r>
              <a:rPr lang="ru-RU" dirty="0"/>
              <a:t>предполагаются </a:t>
            </a:r>
            <a:r>
              <a:rPr lang="ru-RU" b="1" dirty="0" smtClean="0"/>
              <a:t>четыре </a:t>
            </a:r>
            <a:r>
              <a:rPr lang="ru-RU" b="1" dirty="0"/>
              <a:t>основных базовых сервиса </a:t>
            </a:r>
            <a:r>
              <a:rPr lang="ru-RU" dirty="0"/>
              <a:t>(</a:t>
            </a:r>
            <a:r>
              <a:rPr lang="en-US" dirty="0"/>
              <a:t>generic 5G services), </a:t>
            </a:r>
            <a:r>
              <a:rPr lang="ru-RU" dirty="0"/>
              <a:t>предоставляемого сетями 5</a:t>
            </a:r>
            <a:r>
              <a:rPr lang="en-US" dirty="0"/>
              <a:t>G </a:t>
            </a:r>
            <a:r>
              <a:rPr lang="ru-RU" dirty="0"/>
              <a:t>и отличающихся разными требованиями к параметрам сети: </a:t>
            </a:r>
            <a:endParaRPr lang="ru-RU" dirty="0" smtClean="0"/>
          </a:p>
          <a:p>
            <a:pPr marL="625475" indent="-85725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</a:rPr>
              <a:t>Сверхширокополосная </a:t>
            </a:r>
            <a:r>
              <a:rPr lang="ru-RU" b="1" dirty="0">
                <a:solidFill>
                  <a:srgbClr val="7030A0"/>
                </a:solidFill>
              </a:rPr>
              <a:t>мобильная связь (</a:t>
            </a:r>
            <a:r>
              <a:rPr lang="en-US" b="1" dirty="0">
                <a:solidFill>
                  <a:srgbClr val="7030A0"/>
                </a:solidFill>
              </a:rPr>
              <a:t>Extreme Mobile Broadband — </a:t>
            </a:r>
            <a:r>
              <a:rPr lang="en-US" b="1" dirty="0" err="1">
                <a:solidFill>
                  <a:srgbClr val="7030A0"/>
                </a:solidFill>
              </a:rPr>
              <a:t>xMBB</a:t>
            </a:r>
            <a:r>
              <a:rPr lang="en-US" b="1" dirty="0">
                <a:solidFill>
                  <a:srgbClr val="7030A0"/>
                </a:solidFill>
              </a:rPr>
              <a:t>);</a:t>
            </a:r>
            <a:r>
              <a:rPr lang="en-US" dirty="0"/>
              <a:t> </a:t>
            </a:r>
            <a:endParaRPr lang="ru-RU" dirty="0" smtClean="0"/>
          </a:p>
          <a:p>
            <a:pPr marL="625475" indent="-85725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Массовая </a:t>
            </a:r>
            <a:r>
              <a:rPr lang="ru-RU" b="1" dirty="0">
                <a:solidFill>
                  <a:srgbClr val="C00000"/>
                </a:solidFill>
              </a:rPr>
              <a:t>межмашинная связь (</a:t>
            </a:r>
            <a:r>
              <a:rPr lang="en-US" b="1" dirty="0">
                <a:solidFill>
                  <a:srgbClr val="C00000"/>
                </a:solidFill>
              </a:rPr>
              <a:t>Massive Machine-Type Communications — </a:t>
            </a:r>
            <a:r>
              <a:rPr lang="en-US" b="1" dirty="0" err="1">
                <a:solidFill>
                  <a:srgbClr val="C00000"/>
                </a:solidFill>
              </a:rPr>
              <a:t>mMTC</a:t>
            </a:r>
            <a:r>
              <a:rPr lang="en-US" b="1" dirty="0" smtClean="0">
                <a:solidFill>
                  <a:srgbClr val="C00000"/>
                </a:solidFill>
              </a:rPr>
              <a:t>);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pPr marL="625475" indent="-85725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B0F0"/>
                </a:solidFill>
              </a:rPr>
              <a:t>Сверхнадежная </a:t>
            </a:r>
            <a:r>
              <a:rPr lang="ru-RU" b="1" dirty="0">
                <a:solidFill>
                  <a:srgbClr val="00B0F0"/>
                </a:solidFill>
              </a:rPr>
              <a:t>межмашинная связь (</a:t>
            </a:r>
            <a:r>
              <a:rPr lang="en-US" b="1" dirty="0">
                <a:solidFill>
                  <a:srgbClr val="00B0F0"/>
                </a:solidFill>
              </a:rPr>
              <a:t>Ultra-reliable MTC — </a:t>
            </a:r>
            <a:r>
              <a:rPr lang="en-US" b="1" dirty="0" err="1">
                <a:solidFill>
                  <a:srgbClr val="00B0F0"/>
                </a:solidFill>
              </a:rPr>
              <a:t>uMTC</a:t>
            </a:r>
            <a:r>
              <a:rPr lang="en-US" b="1" dirty="0" smtClean="0">
                <a:solidFill>
                  <a:srgbClr val="00B0F0"/>
                </a:solidFill>
              </a:rPr>
              <a:t>)</a:t>
            </a:r>
            <a:r>
              <a:rPr lang="ru-RU" b="1" dirty="0" smtClean="0">
                <a:solidFill>
                  <a:srgbClr val="00B0F0"/>
                </a:solidFill>
              </a:rPr>
              <a:t>;</a:t>
            </a:r>
            <a:r>
              <a:rPr lang="en-US" dirty="0" smtClean="0"/>
              <a:t> </a:t>
            </a:r>
            <a:endParaRPr lang="ru-RU" dirty="0" smtClean="0"/>
          </a:p>
          <a:p>
            <a:pPr marL="625475" indent="-85725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B050"/>
                </a:solidFill>
                <a:cs typeface="Arial" pitchFamily="34" charset="0"/>
              </a:rPr>
              <a:t>Спектральная эффективность </a:t>
            </a:r>
            <a:r>
              <a:rPr lang="ru-RU" b="1" dirty="0">
                <a:solidFill>
                  <a:srgbClr val="00B050"/>
                </a:solidFill>
                <a:cs typeface="Arial" pitchFamily="34" charset="0"/>
              </a:rPr>
              <a:t>передаваемых сигналов за счет применения новых </a:t>
            </a:r>
            <a:r>
              <a:rPr lang="ru-RU" b="1" dirty="0" smtClean="0">
                <a:solidFill>
                  <a:srgbClr val="00B050"/>
                </a:solidFill>
                <a:cs typeface="Arial" pitchFamily="34" charset="0"/>
              </a:rPr>
              <a:t>сигнально-кодовых </a:t>
            </a:r>
            <a:r>
              <a:rPr lang="ru-RU" b="1" dirty="0">
                <a:solidFill>
                  <a:srgbClr val="00B050"/>
                </a:solidFill>
                <a:cs typeface="Arial" pitchFamily="34" charset="0"/>
              </a:rPr>
              <a:t>конструкций.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0880" y="2708920"/>
            <a:ext cx="8784976" cy="4104456"/>
            <a:chOff x="179512" y="2276872"/>
            <a:chExt cx="8784976" cy="410445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9512" y="2276872"/>
              <a:ext cx="8784976" cy="41044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83568" y="2451733"/>
              <a:ext cx="7848872" cy="90525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Новые сигнально-кодовые конструкции 5</a:t>
              </a: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G </a:t>
              </a:r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</a:rPr>
                <a:t>будут иметь следующие преимущества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: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23728" y="3567524"/>
              <a:ext cx="4968552" cy="25977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ru-RU" sz="2000" b="1" dirty="0" smtClean="0">
                  <a:solidFill>
                    <a:schemeClr val="bg1"/>
                  </a:solidFill>
                </a:rPr>
                <a:t>лучшее подавление помех;</a:t>
              </a:r>
              <a:endParaRPr lang="en-US" sz="2000" b="1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Wingdings" pitchFamily="2" charset="2"/>
                <a:buChar char="Ø"/>
              </a:pPr>
              <a:endParaRPr lang="ru-RU" sz="2000" b="1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2000" b="1" dirty="0">
                  <a:solidFill>
                    <a:schemeClr val="bg1"/>
                  </a:solidFill>
                </a:rPr>
                <a:t>б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ольшую емкость сети;</a:t>
              </a:r>
              <a:endParaRPr lang="en-US" sz="2000" b="1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Wingdings" pitchFamily="2" charset="2"/>
                <a:buChar char="Ø"/>
              </a:pPr>
              <a:endParaRPr lang="ru-RU" sz="2000" b="1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2000" b="1" dirty="0" smtClean="0">
                  <a:solidFill>
                    <a:schemeClr val="bg1"/>
                  </a:solidFill>
                </a:rPr>
                <a:t>меньшие задержки для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M2M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приложений.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1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69487525"/>
              </p:ext>
            </p:extLst>
          </p:nvPr>
        </p:nvGraphicFramePr>
        <p:xfrm>
          <a:off x="35498" y="1196752"/>
          <a:ext cx="9025143" cy="5433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67644" y="48813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Методы доступа в сетях мобильной связи стандарта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5G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95" y="620688"/>
            <a:ext cx="3312369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620688"/>
            <a:ext cx="5616624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Сигнально-кодовые конструкции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/>
          <p:cNvSpPr txBox="1"/>
          <p:nvPr/>
        </p:nvSpPr>
        <p:spPr>
          <a:xfrm>
            <a:off x="1" y="44624"/>
            <a:ext cx="903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Новые сигнально-кодовые конструкции технологии 5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9" name="Рисунок 1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r="50000"/>
          <a:stretch/>
        </p:blipFill>
        <p:spPr bwMode="auto">
          <a:xfrm>
            <a:off x="683568" y="836712"/>
            <a:ext cx="3001962" cy="2839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Рисунок 11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3" r="926"/>
          <a:stretch/>
        </p:blipFill>
        <p:spPr bwMode="auto">
          <a:xfrm>
            <a:off x="5292080" y="836712"/>
            <a:ext cx="2916747" cy="2839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789040"/>
            <a:ext cx="3001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сигнала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двумерном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пространстве для технологии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789040"/>
            <a:ext cx="321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сигнала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трехмерном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пространстве для технологии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22920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Достоверность передачи информации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повышается в два раза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при формировании сигнала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1BB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 трехмерном пространстве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B31BBF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/>
          <p:cNvSpPr txBox="1"/>
          <p:nvPr/>
        </p:nvSpPr>
        <p:spPr>
          <a:xfrm>
            <a:off x="1" y="84832"/>
            <a:ext cx="903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Интеллектуальная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система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управления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1601" y="836712"/>
            <a:ext cx="2664296" cy="792088"/>
          </a:xfrm>
          <a:prstGeom prst="roundRect">
            <a:avLst/>
          </a:prstGeom>
          <a:gradFill flip="none" rotWithShape="1">
            <a:gsLst>
              <a:gs pos="0">
                <a:srgbClr val="FF0000">
                  <a:alpha val="7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Оператор/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Провайдер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97" y="836712"/>
            <a:ext cx="2664296" cy="79208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alpha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Пользователь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>
            <a:off x="539552" y="2216066"/>
            <a:ext cx="2016224" cy="1440160"/>
          </a:xfrm>
          <a:prstGeom prst="snip2SameRect">
            <a:avLst/>
          </a:prstGeom>
          <a:gradFill flip="none" rotWithShape="1">
            <a:gsLst>
              <a:gs pos="0">
                <a:schemeClr val="accent5">
                  <a:lumMod val="75000"/>
                  <a:alpha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Подсистема</a:t>
            </a:r>
            <a:r>
              <a:rPr lang="uk-UA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технического</a:t>
            </a:r>
            <a:r>
              <a:rPr lang="uk-UA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обслуживания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3549937" y="2216066"/>
            <a:ext cx="2016224" cy="1440160"/>
          </a:xfrm>
          <a:prstGeom prst="snip2SameRect">
            <a:avLst/>
          </a:prstGeom>
          <a:gradFill flip="none" rotWithShape="1">
            <a:gsLst>
              <a:gs pos="0">
                <a:schemeClr val="accent5">
                  <a:lumMod val="75000"/>
                  <a:alpha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Среда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создания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услуг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6660232" y="2216066"/>
            <a:ext cx="2016224" cy="1440160"/>
          </a:xfrm>
          <a:prstGeom prst="snip2SameRect">
            <a:avLst/>
          </a:prstGeom>
          <a:gradFill flip="none" rotWithShape="1">
            <a:gsLst>
              <a:gs pos="0">
                <a:schemeClr val="accent5">
                  <a:lumMod val="75000"/>
                  <a:alpha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Подсистема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комерческогоуправления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6" y="3933056"/>
            <a:ext cx="8532949" cy="11521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управления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базой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данных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10730" y="5517232"/>
            <a:ext cx="5693582" cy="1008112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75000"/>
                  <a:alpha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Интерфейс с интеллектуальной транспортной сетью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2" idx="2"/>
            <a:endCxn id="3" idx="3"/>
          </p:cNvCxnSpPr>
          <p:nvPr/>
        </p:nvCxnSpPr>
        <p:spPr>
          <a:xfrm flipH="1">
            <a:off x="1547664" y="1628800"/>
            <a:ext cx="756084" cy="58726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2"/>
            <a:endCxn id="7" idx="3"/>
          </p:cNvCxnSpPr>
          <p:nvPr/>
        </p:nvCxnSpPr>
        <p:spPr>
          <a:xfrm>
            <a:off x="2303748" y="1628800"/>
            <a:ext cx="2254300" cy="58726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2"/>
            <a:endCxn id="8" idx="3"/>
          </p:cNvCxnSpPr>
          <p:nvPr/>
        </p:nvCxnSpPr>
        <p:spPr>
          <a:xfrm>
            <a:off x="2303749" y="1628800"/>
            <a:ext cx="5364596" cy="58726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2"/>
            <a:endCxn id="7" idx="3"/>
          </p:cNvCxnSpPr>
          <p:nvPr/>
        </p:nvCxnSpPr>
        <p:spPr>
          <a:xfrm flipH="1">
            <a:off x="4558048" y="1628800"/>
            <a:ext cx="2210196" cy="587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2"/>
            <a:endCxn id="8" idx="3"/>
          </p:cNvCxnSpPr>
          <p:nvPr/>
        </p:nvCxnSpPr>
        <p:spPr>
          <a:xfrm>
            <a:off x="6768246" y="1628800"/>
            <a:ext cx="900100" cy="587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3" idx="1"/>
          </p:cNvCxnSpPr>
          <p:nvPr/>
        </p:nvCxnSpPr>
        <p:spPr>
          <a:xfrm>
            <a:off x="1547664" y="3656226"/>
            <a:ext cx="0" cy="27683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7" idx="1"/>
            <a:endCxn id="4" idx="0"/>
          </p:cNvCxnSpPr>
          <p:nvPr/>
        </p:nvCxnSpPr>
        <p:spPr>
          <a:xfrm flipH="1">
            <a:off x="4553998" y="3656226"/>
            <a:ext cx="4050" cy="27683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8" idx="1"/>
          </p:cNvCxnSpPr>
          <p:nvPr/>
        </p:nvCxnSpPr>
        <p:spPr>
          <a:xfrm>
            <a:off x="7668344" y="3656226"/>
            <a:ext cx="0" cy="27683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3"/>
            <a:endCxn id="4" idx="2"/>
          </p:cNvCxnSpPr>
          <p:nvPr/>
        </p:nvCxnSpPr>
        <p:spPr>
          <a:xfrm flipH="1" flipV="1">
            <a:off x="4554001" y="5085184"/>
            <a:ext cx="3520" cy="43204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6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/>
          <p:cNvSpPr txBox="1"/>
          <p:nvPr/>
        </p:nvSpPr>
        <p:spPr>
          <a:xfrm>
            <a:off x="1" y="-27384"/>
            <a:ext cx="903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Комбинированная система управления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9" name="Группа 118"/>
          <p:cNvGrpSpPr/>
          <p:nvPr/>
        </p:nvGrpSpPr>
        <p:grpSpPr>
          <a:xfrm>
            <a:off x="1618269" y="639939"/>
            <a:ext cx="5816768" cy="2357013"/>
            <a:chOff x="539552" y="908720"/>
            <a:chExt cx="5760640" cy="2304256"/>
          </a:xfrm>
        </p:grpSpPr>
        <p:graphicFrame>
          <p:nvGraphicFramePr>
            <p:cNvPr id="120" name="Схема 119"/>
            <p:cNvGraphicFramePr/>
            <p:nvPr>
              <p:extLst>
                <p:ext uri="{D42A27DB-BD31-4B8C-83A1-F6EECF244321}">
                  <p14:modId xmlns:p14="http://schemas.microsoft.com/office/powerpoint/2010/main" val="4262014095"/>
                </p:ext>
              </p:extLst>
            </p:nvPr>
          </p:nvGraphicFramePr>
          <p:xfrm>
            <a:off x="3563888" y="908720"/>
            <a:ext cx="2736304" cy="2304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21" name="Схема 120"/>
            <p:cNvGraphicFramePr/>
            <p:nvPr>
              <p:extLst>
                <p:ext uri="{D42A27DB-BD31-4B8C-83A1-F6EECF244321}">
                  <p14:modId xmlns:p14="http://schemas.microsoft.com/office/powerpoint/2010/main" val="248540833"/>
                </p:ext>
              </p:extLst>
            </p:nvPr>
          </p:nvGraphicFramePr>
          <p:xfrm>
            <a:off x="539552" y="908720"/>
            <a:ext cx="2592288" cy="20162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122" name="Группа 121"/>
            <p:cNvGrpSpPr/>
            <p:nvPr/>
          </p:nvGrpSpPr>
          <p:grpSpPr>
            <a:xfrm>
              <a:off x="2915816" y="1484784"/>
              <a:ext cx="1080120" cy="936104"/>
              <a:chOff x="2915816" y="1484784"/>
              <a:chExt cx="1080120" cy="936104"/>
            </a:xfrm>
          </p:grpSpPr>
          <p:sp>
            <p:nvSpPr>
              <p:cNvPr id="123" name="Нашивка 122"/>
              <p:cNvSpPr/>
              <p:nvPr/>
            </p:nvSpPr>
            <p:spPr>
              <a:xfrm>
                <a:off x="2915816" y="1484784"/>
                <a:ext cx="360040" cy="936104"/>
              </a:xfrm>
              <a:prstGeom prst="chevron">
                <a:avLst/>
              </a:pr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Нашивка 123"/>
              <p:cNvSpPr/>
              <p:nvPr/>
            </p:nvSpPr>
            <p:spPr>
              <a:xfrm>
                <a:off x="3275856" y="1484784"/>
                <a:ext cx="360040" cy="936104"/>
              </a:xfrm>
              <a:prstGeom prst="chevron">
                <a:avLst/>
              </a:pr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Нашивка 124"/>
              <p:cNvSpPr/>
              <p:nvPr/>
            </p:nvSpPr>
            <p:spPr>
              <a:xfrm>
                <a:off x="3635896" y="1484784"/>
                <a:ext cx="360040" cy="936104"/>
              </a:xfrm>
              <a:prstGeom prst="chevron">
                <a:avLst/>
              </a:pr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6" name="Группа 125"/>
          <p:cNvGrpSpPr/>
          <p:nvPr/>
        </p:nvGrpSpPr>
        <p:grpSpPr>
          <a:xfrm>
            <a:off x="539552" y="4543736"/>
            <a:ext cx="7848872" cy="1693576"/>
            <a:chOff x="959554" y="4691636"/>
            <a:chExt cx="6915189" cy="1656185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3410247" y="4691636"/>
              <a:ext cx="2376264" cy="36004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Источник </a:t>
              </a:r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возмущений</a:t>
              </a:r>
              <a:endPara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косвенные параметры)</a:t>
              </a:r>
              <a:endPara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959554" y="5555733"/>
              <a:ext cx="2015048" cy="792088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Инфокоммуникационная сеть </a:t>
              </a:r>
              <a:endPara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(основные параметры</a:t>
              </a:r>
              <a:r>
                <a:rPr lang="uk-UA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3410247" y="5555732"/>
              <a:ext cx="2376264" cy="792088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Система мониторинга информации</a:t>
              </a:r>
              <a:endPara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6290567" y="5555732"/>
              <a:ext cx="1584176" cy="792088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Система принятия решений</a:t>
              </a:r>
              <a:endPara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2" name="Соединительная линия уступом 131"/>
            <p:cNvCxnSpPr>
              <a:stCxn id="131" idx="3"/>
              <a:endCxn id="129" idx="1"/>
            </p:cNvCxnSpPr>
            <p:nvPr/>
          </p:nvCxnSpPr>
          <p:spPr>
            <a:xfrm flipH="1">
              <a:off x="959554" y="5951777"/>
              <a:ext cx="6915189" cy="1553"/>
            </a:xfrm>
            <a:prstGeom prst="bentConnector5">
              <a:avLst>
                <a:gd name="adj1" fmla="val -2913"/>
                <a:gd name="adj2" fmla="val 39898363"/>
                <a:gd name="adj3" fmla="val 102913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>
              <a:stCxn id="129" idx="3"/>
              <a:endCxn id="130" idx="1"/>
            </p:cNvCxnSpPr>
            <p:nvPr/>
          </p:nvCxnSpPr>
          <p:spPr>
            <a:xfrm>
              <a:off x="2974602" y="5951777"/>
              <a:ext cx="435646" cy="1553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>
              <a:stCxn id="130" idx="3"/>
              <a:endCxn id="131" idx="1"/>
            </p:cNvCxnSpPr>
            <p:nvPr/>
          </p:nvCxnSpPr>
          <p:spPr>
            <a:xfrm>
              <a:off x="5786511" y="5951776"/>
              <a:ext cx="504056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>
              <a:stCxn id="128" idx="2"/>
              <a:endCxn id="130" idx="0"/>
            </p:cNvCxnSpPr>
            <p:nvPr/>
          </p:nvCxnSpPr>
          <p:spPr>
            <a:xfrm>
              <a:off x="4598379" y="5051676"/>
              <a:ext cx="0" cy="504056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Прямоугольник 137"/>
          <p:cNvSpPr/>
          <p:nvPr/>
        </p:nvSpPr>
        <p:spPr>
          <a:xfrm>
            <a:off x="251520" y="3193812"/>
            <a:ext cx="827951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управления сети 5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обеспечивает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надлежащую точность 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параметров сети при минимальном количестве управляющей информации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hape 24"/>
          <p:cNvCxnSpPr>
            <a:stCxn id="128" idx="1"/>
            <a:endCxn id="129" idx="0"/>
          </p:cNvCxnSpPr>
          <p:nvPr/>
        </p:nvCxnSpPr>
        <p:spPr>
          <a:xfrm rot="10800000" flipV="1">
            <a:off x="1683112" y="4727821"/>
            <a:ext cx="1638025" cy="699519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3319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33270" y="47684"/>
            <a:ext cx="8964487" cy="659602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Угрозы национальной безопасности государства</a:t>
            </a:r>
          </a:p>
          <a:p>
            <a:pPr algn="ctr">
              <a:defRPr/>
            </a:pPr>
            <a:endParaRPr lang="uk-UA" sz="900" b="1" dirty="0">
              <a:latin typeface="Times New Roman" pitchFamily="18" charset="0"/>
            </a:endParaRPr>
          </a:p>
          <a:p>
            <a:pPr algn="just">
              <a:defRPr/>
            </a:pPr>
            <a:r>
              <a:rPr lang="uk-UA" sz="2200" b="1" dirty="0">
                <a:latin typeface="Times New Roman" pitchFamily="18" charset="0"/>
              </a:rPr>
              <a:t>     </a:t>
            </a:r>
            <a:endParaRPr lang="uk-UA" sz="800" dirty="0">
              <a:latin typeface="Times New Roman" pitchFamily="18" charset="0"/>
            </a:endParaRPr>
          </a:p>
          <a:p>
            <a:pPr algn="just">
              <a:defRPr/>
            </a:pPr>
            <a:r>
              <a:rPr lang="uk-UA" sz="2200" b="1" dirty="0">
                <a:latin typeface="Times New Roman" pitchFamily="18" charset="0"/>
              </a:rPr>
              <a:t>     </a:t>
            </a:r>
            <a:endParaRPr lang="uk-UA" sz="24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268758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sz="2000" dirty="0"/>
          </a:p>
          <a:p>
            <a:pPr marL="342900" indent="-342900"/>
            <a:endParaRPr lang="uk-UA" sz="2000" b="1" dirty="0"/>
          </a:p>
          <a:p>
            <a:endParaRPr lang="ru-RU" dirty="0"/>
          </a:p>
          <a:p>
            <a:pPr marL="342900" indent="-342900"/>
            <a:r>
              <a:rPr lang="uk-UA" sz="2000" dirty="0"/>
              <a:t> </a:t>
            </a:r>
            <a:endParaRPr lang="ru-RU" sz="2400" dirty="0"/>
          </a:p>
          <a:p>
            <a:pPr lvl="1"/>
            <a:endParaRPr lang="uk-UA" dirty="0"/>
          </a:p>
          <a:p>
            <a:pPr lvl="1"/>
            <a:endParaRPr lang="uk-UA" dirty="0"/>
          </a:p>
          <a:p>
            <a:pPr lvl="1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0010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b="1" i="1" dirty="0"/>
          </a:p>
          <a:p>
            <a:pPr algn="just"/>
            <a:endParaRPr lang="uk-UA" sz="2000" b="1" i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40389543"/>
              </p:ext>
            </p:extLst>
          </p:nvPr>
        </p:nvGraphicFramePr>
        <p:xfrm>
          <a:off x="179512" y="971492"/>
          <a:ext cx="8784976" cy="576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80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358775" y="101353"/>
            <a:ext cx="8461375" cy="611372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Цифровые технологии будущего </a:t>
            </a:r>
          </a:p>
          <a:p>
            <a:pPr algn="ctr">
              <a:defRPr/>
            </a:pPr>
            <a:endParaRPr lang="uk-UA" sz="900" b="1" dirty="0">
              <a:latin typeface="Times New Roman" pitchFamily="18" charset="0"/>
            </a:endParaRPr>
          </a:p>
          <a:p>
            <a:pPr algn="just">
              <a:defRPr/>
            </a:pPr>
            <a:r>
              <a:rPr lang="uk-UA" sz="2200" b="1" dirty="0">
                <a:latin typeface="Times New Roman" pitchFamily="18" charset="0"/>
              </a:rPr>
              <a:t>     </a:t>
            </a:r>
            <a:endParaRPr lang="uk-UA" sz="800" dirty="0">
              <a:latin typeface="Times New Roman" pitchFamily="18" charset="0"/>
            </a:endParaRPr>
          </a:p>
          <a:p>
            <a:pPr algn="just">
              <a:defRPr/>
            </a:pPr>
            <a:r>
              <a:rPr lang="uk-UA" sz="2200" b="1" dirty="0">
                <a:latin typeface="Times New Roman" pitchFamily="18" charset="0"/>
              </a:rPr>
              <a:t>     </a:t>
            </a:r>
            <a:endParaRPr lang="uk-UA" sz="24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268758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sz="2000" dirty="0"/>
          </a:p>
          <a:p>
            <a:pPr marL="342900" indent="-342900"/>
            <a:endParaRPr lang="uk-UA" sz="2000" b="1" dirty="0"/>
          </a:p>
          <a:p>
            <a:endParaRPr lang="ru-RU" dirty="0"/>
          </a:p>
          <a:p>
            <a:pPr marL="342900" indent="-342900"/>
            <a:r>
              <a:rPr lang="uk-UA" sz="2000" dirty="0"/>
              <a:t> </a:t>
            </a:r>
            <a:endParaRPr lang="ru-RU" sz="2400" dirty="0"/>
          </a:p>
          <a:p>
            <a:pPr lvl="1"/>
            <a:endParaRPr lang="uk-UA" dirty="0"/>
          </a:p>
          <a:p>
            <a:pPr lvl="1"/>
            <a:endParaRPr lang="uk-UA" dirty="0"/>
          </a:p>
          <a:p>
            <a:pPr lvl="1"/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78825563"/>
              </p:ext>
            </p:extLst>
          </p:nvPr>
        </p:nvGraphicFramePr>
        <p:xfrm>
          <a:off x="179513" y="548680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08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30" y="908720"/>
            <a:ext cx="8496944" cy="5544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55600" algn="just">
              <a:lnSpc>
                <a:spcPts val="1873"/>
              </a:lnSpc>
              <a:spcBef>
                <a:spcPts val="1350"/>
              </a:spcBef>
            </a:pPr>
            <a:endParaRPr lang="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0164" y="353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Выводы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20" y="260653"/>
            <a:ext cx="9001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Повышение экономических показателей государства зависит от реализации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цифровой трансформации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для  чего необходимо решить следующие </a:t>
            </a:r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организационные и технические задачи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Организационные задачи: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b="1" dirty="0">
                <a:solidFill>
                  <a:srgbClr val="7030A0"/>
                </a:solidFill>
                <a:cs typeface="Times New Roman" pitchFamily="18" charset="0"/>
              </a:rPr>
              <a:t>развитие цифровой инфраструктуры как основы цифровой </a:t>
            </a:r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экономики;</a:t>
            </a:r>
            <a:endParaRPr lang="ru-RU" b="1" dirty="0">
              <a:solidFill>
                <a:srgbClr val="7030A0"/>
              </a:solidFill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совершенствование и адаптация законодательства Украины к ключевым стандартам ЕС в цифровой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сфере;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внедрение механизмов государственной поддержки развития цифровой экономики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внести изменения в списки товаров, облагаемых НДС, акцизные списки, изменить принципы валютного регулирования, создать льготные налоговые периоды для развития бизнеса, инвестировать в технопарки, кредитовать проекты «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цифровизации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» бизнеса и промышленности и создавать льготы для тех коммерческих предприятий, которые инвестируют в новые технологии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)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;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развитие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цифровой грамотности населения 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соответствии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с требованиями новой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экономики;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защита интеллектуальной 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собственности;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обеспечение подотчетности </a:t>
            </a:r>
            <a:r>
              <a:rPr lang="ru-RU" b="1" dirty="0">
                <a:solidFill>
                  <a:srgbClr val="7030A0"/>
                </a:solidFill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эффективности </a:t>
            </a:r>
            <a:r>
              <a:rPr lang="ru-RU" b="1" dirty="0">
                <a:solidFill>
                  <a:srgbClr val="7030A0"/>
                </a:solidFill>
                <a:cs typeface="Times New Roman" pitchFamily="18" charset="0"/>
              </a:rPr>
              <a:t>институтов, использующих интернет для расширения прав и возможностей </a:t>
            </a:r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граждан;</a:t>
            </a:r>
            <a:endParaRPr lang="ru-RU" b="1" dirty="0">
              <a:solidFill>
                <a:srgbClr val="7030A0"/>
              </a:solidFill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цифровизация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реального сектора, в том числе через содействие развитию инфраструктуры "Индустрия 4.0", цифровым финансовым услугам, цифрового рабочего места, "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смарт-фабрики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”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;</a:t>
            </a:r>
            <a:endParaRPr lang="ru-RU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b="1" dirty="0" err="1">
                <a:solidFill>
                  <a:srgbClr val="C00000"/>
                </a:solidFill>
                <a:cs typeface="Times New Roman" pitchFamily="18" charset="0"/>
              </a:rPr>
              <a:t>цифровизация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 базовых сфер 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жизнедеятельности 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через цифровую 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трансформацию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7" y="476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30" y="908720"/>
            <a:ext cx="8496944" cy="5544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55600" algn="just">
              <a:lnSpc>
                <a:spcPts val="1873"/>
              </a:lnSpc>
              <a:spcBef>
                <a:spcPts val="1350"/>
              </a:spcBef>
            </a:pPr>
            <a:endParaRPr lang="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0164" y="353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Выводы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20" y="446469"/>
            <a:ext cx="9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Технические задачи: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cs typeface="Arial" pitchFamily="34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развитие 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верхширокополосной мобильной связи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;</a:t>
            </a:r>
          </a:p>
          <a:p>
            <a:pPr indent="355600" algn="just">
              <a:buFont typeface="Wingdings" pitchFamily="2" charset="2"/>
              <a:buChar char="q"/>
            </a:pPr>
            <a:endParaRPr lang="ru-RU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совершенствование </a:t>
            </a:r>
            <a:r>
              <a:rPr lang="ru-RU" b="1" dirty="0" smtClean="0">
                <a:solidFill>
                  <a:srgbClr val="00B0F0"/>
                </a:solidFill>
              </a:rPr>
              <a:t>массовой межмашинной связи и повышение её надежности</a:t>
            </a: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;</a:t>
            </a:r>
          </a:p>
          <a:p>
            <a:pPr indent="355600" algn="just">
              <a:buFont typeface="Wingdings" pitchFamily="2" charset="2"/>
              <a:buChar char="q"/>
            </a:pPr>
            <a:endParaRPr lang="ru-RU" b="1" dirty="0">
              <a:solidFill>
                <a:srgbClr val="7030A0"/>
              </a:solidFill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b="1" dirty="0">
                <a:solidFill>
                  <a:srgbClr val="7030A0"/>
                </a:solidFill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рименение новых сигнально-кодовых конструкций для улучшения спектральной эффективности передаваемых сигналов;</a:t>
            </a:r>
          </a:p>
          <a:p>
            <a:pPr indent="355600" algn="just">
              <a:buFont typeface="Wingdings" pitchFamily="2" charset="2"/>
              <a:buChar char="q"/>
            </a:pP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высвобождение радиочастотного спектра на основе его конверсии для потребностей 5G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</a:p>
          <a:p>
            <a:pPr indent="355600" algn="just">
              <a:buFont typeface="Wingdings" pitchFamily="2" charset="2"/>
              <a:buChar char="q"/>
            </a:pPr>
            <a:endParaRPr lang="ru-RU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" b="1" dirty="0" smtClean="0">
                <a:solidFill>
                  <a:srgbClr val="C00000"/>
                </a:solidFill>
                <a:cs typeface="Arial" pitchFamily="34" charset="0"/>
              </a:rPr>
              <a:t>использование </a:t>
            </a:r>
            <a:r>
              <a:rPr lang="ru" b="1" dirty="0">
                <a:solidFill>
                  <a:srgbClr val="C00000"/>
                </a:solidFill>
                <a:cs typeface="Arial" pitchFamily="34" charset="0"/>
              </a:rPr>
              <a:t>новых участков сантиметрового и миллиметрового диапазонов </a:t>
            </a:r>
            <a:r>
              <a:rPr lang="ru" b="1" dirty="0" smtClean="0">
                <a:solidFill>
                  <a:srgbClr val="C00000"/>
                </a:solidFill>
                <a:cs typeface="Arial" pitchFamily="34" charset="0"/>
              </a:rPr>
              <a:t>частот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;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q"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спользование инновационной комбинированной систем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ы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управления в сетях 5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G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7" y="476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06084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Благодарю</a:t>
            </a:r>
          </a:p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 внимание!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3344354"/>
              </p:ext>
            </p:extLst>
          </p:nvPr>
        </p:nvGraphicFramePr>
        <p:xfrm>
          <a:off x="467544" y="692696"/>
          <a:ext cx="8244408" cy="598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" y="44624"/>
            <a:ext cx="914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Цифровая трансформация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45038" y="764707"/>
            <a:ext cx="9098962" cy="5594527"/>
            <a:chOff x="45038" y="1268760"/>
            <a:chExt cx="9098962" cy="5594527"/>
          </a:xfrm>
        </p:grpSpPr>
        <p:sp>
          <p:nvSpPr>
            <p:cNvPr id="5" name="Овал 4"/>
            <p:cNvSpPr/>
            <p:nvPr/>
          </p:nvSpPr>
          <p:spPr>
            <a:xfrm>
              <a:off x="45038" y="3501008"/>
              <a:ext cx="1548000" cy="154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Прогноз </a:t>
              </a:r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2025</a:t>
              </a:r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год</a:t>
              </a:r>
              <a:endPara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619672" y="4221088"/>
              <a:ext cx="7524328" cy="10801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1701158" y="3798518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млрд.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2754044" y="3789040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40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млрд.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3825286" y="3789040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1A8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млрд.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4878388" y="3789040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C06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млрд.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922396" y="3789040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440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млн.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6975498" y="3789040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200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млн.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8046740" y="3789040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D65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80 %</a:t>
              </a:r>
              <a:endPara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>
              <a:stCxn id="5" idx="7"/>
              <a:endCxn id="17" idx="2"/>
            </p:cNvCxnSpPr>
            <p:nvPr/>
          </p:nvCxnSpPr>
          <p:spPr>
            <a:xfrm flipV="1">
              <a:off x="1366339" y="1484784"/>
              <a:ext cx="1009417" cy="224292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2375756" y="1268760"/>
              <a:ext cx="5544616" cy="432048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МИР ПОД ВЛИЯНИЕМ ЦИФРОВОЙ ТРАНСФОРМАЦИИ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cxnSp>
          <p:nvCxnSpPr>
            <p:cNvPr id="23" name="Прямая соединительная линия 22"/>
            <p:cNvCxnSpPr>
              <a:endCxn id="28" idx="1"/>
            </p:cNvCxnSpPr>
            <p:nvPr/>
          </p:nvCxnSpPr>
          <p:spPr>
            <a:xfrm flipV="1">
              <a:off x="2123728" y="2060848"/>
              <a:ext cx="1080120" cy="1208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endCxn id="29" idx="1"/>
            </p:cNvCxnSpPr>
            <p:nvPr/>
          </p:nvCxnSpPr>
          <p:spPr>
            <a:xfrm>
              <a:off x="1874846" y="2617516"/>
              <a:ext cx="280516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30" idx="1"/>
            </p:cNvCxnSpPr>
            <p:nvPr/>
          </p:nvCxnSpPr>
          <p:spPr>
            <a:xfrm>
              <a:off x="1619672" y="3140968"/>
              <a:ext cx="446449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Скругленный прямоугольник 27"/>
            <p:cNvSpPr/>
            <p:nvPr/>
          </p:nvSpPr>
          <p:spPr>
            <a:xfrm>
              <a:off x="3203848" y="1916832"/>
              <a:ext cx="2376264" cy="288032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умный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680012" y="2473500"/>
              <a:ext cx="2376264" cy="28803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сенсорный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084168" y="2996952"/>
              <a:ext cx="2376264" cy="28803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подключенный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Соединительная линия уступом 32"/>
            <p:cNvCxnSpPr>
              <a:stCxn id="6" idx="3"/>
            </p:cNvCxnSpPr>
            <p:nvPr/>
          </p:nvCxnSpPr>
          <p:spPr>
            <a:xfrm rot="16200000" flipH="1">
              <a:off x="1318276" y="5153400"/>
              <a:ext cx="1467452" cy="416996"/>
            </a:xfrm>
            <a:prstGeom prst="bentConnector3">
              <a:avLst/>
            </a:prstGeom>
            <a:ln w="1905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Соединительная линия уступом 34"/>
            <p:cNvCxnSpPr>
              <a:stCxn id="7" idx="3"/>
            </p:cNvCxnSpPr>
            <p:nvPr/>
          </p:nvCxnSpPr>
          <p:spPr>
            <a:xfrm rot="16200000" flipH="1">
              <a:off x="2051912" y="5463172"/>
              <a:ext cx="2122674" cy="433718"/>
            </a:xfrm>
            <a:prstGeom prst="bentConnector3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Соединительная линия уступом 35"/>
            <p:cNvCxnSpPr>
              <a:stCxn id="8" idx="3"/>
            </p:cNvCxnSpPr>
            <p:nvPr/>
          </p:nvCxnSpPr>
          <p:spPr>
            <a:xfrm rot="16200000" flipH="1">
              <a:off x="3283539" y="5302787"/>
              <a:ext cx="1900548" cy="532362"/>
            </a:xfrm>
            <a:prstGeom prst="bentConnector3">
              <a:avLst>
                <a:gd name="adj1" fmla="val 41125"/>
              </a:avLst>
            </a:prstGeom>
            <a:ln w="19050">
              <a:solidFill>
                <a:srgbClr val="1A8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Соединительная линия уступом 36"/>
            <p:cNvCxnSpPr>
              <a:stCxn id="9" idx="3"/>
            </p:cNvCxnSpPr>
            <p:nvPr/>
          </p:nvCxnSpPr>
          <p:spPr>
            <a:xfrm rot="16200000" flipH="1">
              <a:off x="4481401" y="5158027"/>
              <a:ext cx="2122674" cy="1044008"/>
            </a:xfrm>
            <a:prstGeom prst="bentConnector3">
              <a:avLst>
                <a:gd name="adj1" fmla="val 75512"/>
              </a:avLst>
            </a:prstGeom>
            <a:ln w="19050">
              <a:solidFill>
                <a:srgbClr val="BC06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Соединительная линия уступом 37"/>
            <p:cNvCxnSpPr>
              <a:stCxn id="10" idx="3"/>
            </p:cNvCxnSpPr>
            <p:nvPr/>
          </p:nvCxnSpPr>
          <p:spPr>
            <a:xfrm rot="16200000" flipH="1">
              <a:off x="5646263" y="5037173"/>
              <a:ext cx="1504456" cy="667498"/>
            </a:xfrm>
            <a:prstGeom prst="bentConnector3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Соединительная линия уступом 38"/>
            <p:cNvCxnSpPr>
              <a:stCxn id="11" idx="3"/>
            </p:cNvCxnSpPr>
            <p:nvPr/>
          </p:nvCxnSpPr>
          <p:spPr>
            <a:xfrm rot="16200000" flipH="1">
              <a:off x="6751908" y="4984630"/>
              <a:ext cx="2146769" cy="1414896"/>
            </a:xfrm>
            <a:prstGeom prst="bentConnector3">
              <a:avLst>
                <a:gd name="adj1" fmla="val 58271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Соединительная линия уступом 39"/>
            <p:cNvCxnSpPr>
              <a:stCxn id="12" idx="3"/>
            </p:cNvCxnSpPr>
            <p:nvPr/>
          </p:nvCxnSpPr>
          <p:spPr>
            <a:xfrm rot="16200000" flipH="1">
              <a:off x="7870186" y="4937594"/>
              <a:ext cx="1467455" cy="829654"/>
            </a:xfrm>
            <a:prstGeom prst="bentConnector3">
              <a:avLst>
                <a:gd name="adj1" fmla="val 30036"/>
              </a:avLst>
            </a:prstGeom>
            <a:ln w="19050">
              <a:solidFill>
                <a:srgbClr val="D65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50852" y="5370921"/>
              <a:ext cx="121689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800080"/>
                  </a:solidFill>
                </a:rPr>
                <a:t>с</a:t>
              </a:r>
              <a:r>
                <a:rPr lang="ru-RU" sz="1600" b="1" i="1" dirty="0" smtClean="0">
                  <a:solidFill>
                    <a:srgbClr val="800080"/>
                  </a:solidFill>
                </a:rPr>
                <a:t>етевых соединений</a:t>
              </a:r>
              <a:endParaRPr lang="ru-RU" sz="1600" b="1" i="1" dirty="0">
                <a:solidFill>
                  <a:srgbClr val="80008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5656" y="6186220"/>
              <a:ext cx="181432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rgbClr val="002060"/>
                  </a:solidFill>
                </a:rPr>
                <a:t>интеллектуальных устройств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1809" y="5411245"/>
              <a:ext cx="1148183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rgbClr val="1A8501"/>
                  </a:solidFill>
                </a:rPr>
                <a:t>устройств технологии «умный дом» </a:t>
              </a:r>
              <a:endParaRPr lang="ru-RU" sz="1600" b="1" i="1" dirty="0">
                <a:solidFill>
                  <a:srgbClr val="1A850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28900" y="6273020"/>
              <a:ext cx="141966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BC0654"/>
                  </a:solidFill>
                </a:rPr>
                <a:t>SMART</a:t>
              </a:r>
              <a:r>
                <a:rPr lang="ru-RU" sz="1600" b="1" i="1" dirty="0" smtClean="0">
                  <a:solidFill>
                    <a:srgbClr val="BC0654"/>
                  </a:solidFill>
                </a:rPr>
                <a:t> устройств</a:t>
              </a:r>
              <a:endParaRPr lang="ru-RU" sz="1600" b="1" i="1" dirty="0">
                <a:solidFill>
                  <a:srgbClr val="BC0654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20734" y="5371450"/>
              <a:ext cx="165245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rgbClr val="FF0000"/>
                  </a:solidFill>
                </a:rPr>
                <a:t>пользователей инновационными технологиями </a:t>
              </a:r>
              <a:endParaRPr lang="ru-RU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29186" y="5878402"/>
              <a:ext cx="1717449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i="1" dirty="0" smtClean="0"/>
                <a:t>транспортных средств подключенных к сетям 5</a:t>
              </a:r>
              <a:r>
                <a:rPr lang="en-US" sz="1600" b="1" i="1" dirty="0" smtClean="0"/>
                <a:t>G</a:t>
              </a:r>
              <a:endParaRPr lang="ru-RU" sz="1600" b="1" i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72300" y="5094006"/>
              <a:ext cx="17174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D65700"/>
                  </a:solidFill>
                </a:rPr>
                <a:t>п</a:t>
              </a:r>
              <a:r>
                <a:rPr lang="ru-RU" sz="1600" b="1" i="1" dirty="0" smtClean="0">
                  <a:solidFill>
                    <a:srgbClr val="D65700"/>
                  </a:solidFill>
                </a:rPr>
                <a:t>риложений расположенных в «облаке»</a:t>
              </a:r>
              <a:endParaRPr lang="ru-RU" sz="1600" b="1" i="1" dirty="0">
                <a:solidFill>
                  <a:srgbClr val="D657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" y="44624"/>
            <a:ext cx="914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Цифровое будущее. Мировые тенденции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5332"/>
            <a:ext cx="87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Эффективность цифровой трансформации государства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1955966" y="1473594"/>
            <a:ext cx="4680000" cy="4680000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640081" y="2292134"/>
            <a:ext cx="3105150" cy="2800350"/>
            <a:chOff x="3019126" y="1988840"/>
            <a:chExt cx="3105150" cy="2800350"/>
          </a:xfrm>
        </p:grpSpPr>
        <p:pic>
          <p:nvPicPr>
            <p:cNvPr id="4" name="Picture 4" descr="C:\Users\Администратор\Desktop\Безымянный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0" t="16944" r="27282" b="14927"/>
            <a:stretch/>
          </p:blipFill>
          <p:spPr bwMode="auto">
            <a:xfrm>
              <a:off x="3019126" y="1988840"/>
              <a:ext cx="3105150" cy="2800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07904" y="3140968"/>
              <a:ext cx="16561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Современные технологии для граждан</a:t>
              </a:r>
              <a:endPara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" name="Picture 7" descr="C:\Users\Администратор\Desktop\доклад ректор на конф\Конференция МАЙ 2019\Инфа\image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07" y="1052589"/>
            <a:ext cx="1596726" cy="13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Администратор\Desktop\доклад ректор на конф\Конференция МАЙ 2019\Инфа\929df4ad483fd907efb0030b3c683d7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872" y="5284058"/>
            <a:ext cx="1097276" cy="10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Администратор\Desktop\доклад ректор на конф\Конференция МАЙ 2019\Инфа\docs_n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68" y="1181138"/>
            <a:ext cx="1164777" cy="121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Администратор\Desktop\доклад ректор на конф\Конференция МАЙ 2019\Инфа\информационная-технология-связала-комплект-значка-12549959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30" t="22464" r="25376" b="34143"/>
          <a:stretch/>
        </p:blipFill>
        <p:spPr bwMode="auto">
          <a:xfrm>
            <a:off x="6079478" y="3104979"/>
            <a:ext cx="1228826" cy="11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Администратор\Desktop\доклад ректор на конф\Конференция МАЙ 2019\Инфа\flat-icon-of-security-camera-vector-387175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5" t="12623" r="10312" b="11121"/>
          <a:stretch/>
        </p:blipFill>
        <p:spPr bwMode="auto">
          <a:xfrm>
            <a:off x="2411507" y="5064817"/>
            <a:ext cx="1215612" cy="119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84168" y="1353545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Виртуализация, отказ от бумажных носителей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20272" y="365780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Информационное развитие населения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8144" y="5445224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Прозрачность и оптимизация работы государственных органов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3568" y="77747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Повышение уровня медицинского обслуживания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24544" y="2585391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Доступность медицины в удаленных районах государства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1560" y="5517235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Повышение безопасности на улицах городов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pic>
        <p:nvPicPr>
          <p:cNvPr id="1026" name="Picture 2" descr="ÐÐ°ÑÑÐ¸Ð½ÐºÐ¸ Ð¿Ð¾ Ð·Ð°Ð¿ÑÐ¾ÑÑ ÑÐ´Ð°Ð»ÐµÐ½Ð½Ð°Ñ ÑÐ¸ÑÑÑÐ³Ð¸Ñ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40" y="3170863"/>
            <a:ext cx="1363960" cy="8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15544845"/>
              </p:ext>
            </p:extLst>
          </p:nvPr>
        </p:nvGraphicFramePr>
        <p:xfrm>
          <a:off x="35495" y="1628800"/>
          <a:ext cx="9905808" cy="688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" y="47671"/>
            <a:ext cx="914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Экосистема цифровой экономики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807" y="620692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i="1" u="sng" dirty="0">
                <a:latin typeface="Arial" pitchFamily="34" charset="0"/>
                <a:cs typeface="Arial" pitchFamily="34" charset="0"/>
              </a:rPr>
              <a:t>Экосистема цифровой 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экономики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определяется как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хозяйственная деятельность, ключевым фактором производства в которой являются данные в цифровой форме</a:t>
            </a:r>
            <a:r>
              <a:rPr lang="ru-RU" dirty="0">
                <a:latin typeface="Arial" pitchFamily="34" charset="0"/>
                <a:cs typeface="Arial" pitchFamily="34" charset="0"/>
              </a:rPr>
              <a:t>, и которая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способствует формированию информационного пространства </a:t>
            </a:r>
            <a:r>
              <a:rPr lang="ru-RU" dirty="0">
                <a:latin typeface="Arial" pitchFamily="34" charset="0"/>
                <a:cs typeface="Arial" pitchFamily="34" charset="0"/>
              </a:rPr>
              <a:t>с учетом потребностей граждан,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развитию информационной инфраструктуры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88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188640"/>
            <a:ext cx="8136903" cy="21852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0000CC"/>
                </a:solidFill>
                <a:latin typeface="Arial Black" pitchFamily="34" charset="0"/>
                <a:cs typeface="Times New Roman" pitchFamily="18" charset="0"/>
              </a:rPr>
              <a:t>ЦИФРОВАЯ ЭКОНОМИКА</a:t>
            </a:r>
            <a:r>
              <a:rPr lang="ru-RU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–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ЭТО ЭКОНОМИЧЕСКАЯ ДЕЯТЕЛЬНОСТЬ, КОТОРАЯ В ОТЛИЧИЕ ОТ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ТРАДИЦИОННОЙ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ЭКОНОМИКИ, ОПРЕДЕЛЯЕТСЯ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СОЗДАНИЕМ ИНТЕЛЛЕКТУАЛЬНЫХ СЕТЕЙ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И ЗАВИСИМОСТЬЮ</a:t>
            </a:r>
          </a:p>
          <a:p>
            <a:pPr algn="ctr">
              <a:defRPr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ОТ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ИНФОРМАЦИОННЫХ ТЕХНОЛОГИЙ 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2780928"/>
            <a:ext cx="8713788" cy="1008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2000" b="1" dirty="0"/>
              <a:t>17 января 2018 Кабинетом министров утверждена   </a:t>
            </a:r>
          </a:p>
          <a:p>
            <a:pPr algn="ctr" eaLnBrk="1" hangingPunct="1"/>
            <a:r>
              <a:rPr lang="ru-RU" altLang="uk-UA" sz="2400" b="1" dirty="0">
                <a:solidFill>
                  <a:srgbClr val="008000"/>
                </a:solidFill>
              </a:rPr>
              <a:t>«Концепция развития цифровой экономики и общества</a:t>
            </a:r>
          </a:p>
          <a:p>
            <a:pPr algn="ctr" eaLnBrk="1" hangingPunct="1"/>
            <a:r>
              <a:rPr lang="ru-RU" altLang="uk-UA" sz="2400" b="1" dirty="0">
                <a:solidFill>
                  <a:srgbClr val="008000"/>
                </a:solidFill>
              </a:rPr>
              <a:t> Украины на 2018-2020 годы»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979" y="4581128"/>
            <a:ext cx="307630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ЦЕЛЬ КОНЦЕПЦИИ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1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27200"/>
            <a:ext cx="59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707258" y="4698612"/>
            <a:ext cx="53292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2200" b="1" dirty="0"/>
              <a:t>реализация ускоренного сценария </a:t>
            </a:r>
          </a:p>
          <a:p>
            <a:pPr algn="ctr" eaLnBrk="1" hangingPunct="1"/>
            <a:r>
              <a:rPr lang="ru-RU" altLang="uk-UA" sz="2200" b="1" dirty="0"/>
              <a:t>цифрового развития Украины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47813" y="4708497"/>
            <a:ext cx="514467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развитие </a:t>
            </a:r>
            <a:r>
              <a:rPr lang="ru-RU" sz="2000" b="1" dirty="0">
                <a:solidFill>
                  <a:srgbClr val="000000"/>
                </a:solidFill>
              </a:rPr>
              <a:t>цифрового предпринимательства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0" y="765175"/>
            <a:ext cx="719137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403357" y="765189"/>
            <a:ext cx="7345363" cy="701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устранение бюрократических  препятствий</a:t>
            </a:r>
            <a:r>
              <a:rPr lang="ru-RU" sz="2000" dirty="0">
                <a:solidFill>
                  <a:srgbClr val="000000"/>
                </a:solidFill>
              </a:rPr>
              <a:t>, мешающих развитию цифровой экономики в </a:t>
            </a:r>
            <a:r>
              <a:rPr lang="ru-RU" sz="2000" dirty="0" smtClean="0">
                <a:solidFill>
                  <a:srgbClr val="000000"/>
                </a:solidFill>
              </a:rPr>
              <a:t>2019 </a:t>
            </a:r>
            <a:r>
              <a:rPr lang="ru-RU" sz="2000" dirty="0">
                <a:solidFill>
                  <a:srgbClr val="000000"/>
                </a:solidFill>
              </a:rPr>
              <a:t>году;</a:t>
            </a:r>
          </a:p>
        </p:txBody>
      </p:sp>
      <p:pic>
        <p:nvPicPr>
          <p:cNvPr id="6152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0" y="1773251"/>
            <a:ext cx="719137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476382" y="1747839"/>
            <a:ext cx="646972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поощрения для бизнеса</a:t>
            </a:r>
            <a:r>
              <a:rPr lang="ru-RU" sz="2000" dirty="0">
                <a:solidFill>
                  <a:srgbClr val="000000"/>
                </a:solidFill>
              </a:rPr>
              <a:t>, стремящегося к </a:t>
            </a:r>
            <a:r>
              <a:rPr lang="ru-RU" sz="2000" dirty="0" err="1">
                <a:solidFill>
                  <a:srgbClr val="000000"/>
                </a:solidFill>
              </a:rPr>
              <a:t>цифровизации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</p:txBody>
      </p:sp>
      <p:pic>
        <p:nvPicPr>
          <p:cNvPr id="6154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2781300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476375" y="2565414"/>
            <a:ext cx="7056438" cy="100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внедрение государством </a:t>
            </a:r>
            <a:r>
              <a:rPr lang="ru-RU" sz="2000" b="1" dirty="0">
                <a:solidFill>
                  <a:srgbClr val="000000"/>
                </a:solidFill>
              </a:rPr>
              <a:t>масштабных </a:t>
            </a:r>
            <a:r>
              <a:rPr lang="ru-RU" sz="2000" b="1" dirty="0" smtClean="0">
                <a:solidFill>
                  <a:srgbClr val="000000"/>
                </a:solidFill>
              </a:rPr>
              <a:t>проектов цифровых </a:t>
            </a:r>
            <a:r>
              <a:rPr lang="ru-RU" sz="2000" b="1" dirty="0">
                <a:solidFill>
                  <a:srgbClr val="000000"/>
                </a:solidFill>
              </a:rPr>
              <a:t>преобразований</a:t>
            </a:r>
            <a:r>
              <a:rPr lang="ru-RU" sz="2000" dirty="0">
                <a:solidFill>
                  <a:srgbClr val="000000"/>
                </a:solidFill>
              </a:rPr>
              <a:t> на базе </a:t>
            </a:r>
            <a:r>
              <a:rPr lang="ru-RU" sz="2000" dirty="0" smtClean="0">
                <a:solidFill>
                  <a:srgbClr val="000000"/>
                </a:solidFill>
              </a:rPr>
              <a:t>современных </a:t>
            </a:r>
            <a:r>
              <a:rPr lang="ru-RU" sz="2000" dirty="0">
                <a:solidFill>
                  <a:srgbClr val="000000"/>
                </a:solidFill>
              </a:rPr>
              <a:t>моделей государственно-частного партнерства; </a:t>
            </a:r>
          </a:p>
        </p:txBody>
      </p:sp>
      <p:pic>
        <p:nvPicPr>
          <p:cNvPr id="6157" name="Picture 13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3789366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547820" y="3860800"/>
            <a:ext cx="65374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развитие и углубление </a:t>
            </a:r>
            <a:r>
              <a:rPr lang="ru-RU" sz="2000" b="1" dirty="0">
                <a:solidFill>
                  <a:srgbClr val="000000"/>
                </a:solidFill>
              </a:rPr>
              <a:t>цифровых компетенций граждан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</p:txBody>
      </p:sp>
      <p:pic>
        <p:nvPicPr>
          <p:cNvPr id="6159" name="Picture 15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3789366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4724400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117" y="47671"/>
            <a:ext cx="914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Ускоренный сценарий цифрового развития предусматривает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50835" y="765195"/>
            <a:ext cx="792163" cy="720725"/>
          </a:xfrm>
          <a:prstGeom prst="ellipse">
            <a:avLst/>
          </a:prstGeom>
          <a:solidFill>
            <a:srgbClr val="99FF66"/>
          </a:soli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>
                <a:solidFill>
                  <a:srgbClr val="000000"/>
                </a:solidFill>
              </a:rPr>
              <a:t>1.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116023" y="692170"/>
            <a:ext cx="3311525" cy="1152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Преодоление цифрового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разрыва в обществе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путем развития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цифровых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инфраструктур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051051" y="1916133"/>
            <a:ext cx="3457575" cy="1152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Реализация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национального плана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развития широкополосного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доступа в Интернет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1187460" y="1989158"/>
            <a:ext cx="792163" cy="720725"/>
          </a:xfrm>
          <a:prstGeom prst="ellipse">
            <a:avLst/>
          </a:prstGeom>
          <a:solidFill>
            <a:srgbClr val="99FF66"/>
          </a:soli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>
                <a:solidFill>
                  <a:srgbClr val="000000"/>
                </a:solidFill>
              </a:rPr>
              <a:t>2.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132140" y="3213106"/>
            <a:ext cx="5400675" cy="14398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Цифровизация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реального  сектора экономики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путем создания индустриальных парков,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обеспечения доступа к капиталу  для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инновационных проектов,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подготовка соответствующих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специалистов 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2268538" y="3573463"/>
            <a:ext cx="792162" cy="720725"/>
          </a:xfrm>
          <a:prstGeom prst="ellipse">
            <a:avLst/>
          </a:prstGeom>
          <a:solidFill>
            <a:srgbClr val="99FF66"/>
          </a:soli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>
                <a:solidFill>
                  <a:srgbClr val="000000"/>
                </a:solidFill>
              </a:rPr>
              <a:t>3.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995748" y="4797425"/>
            <a:ext cx="4968875" cy="1081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Реализация принципиально новых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стратегий  менеджмента во всех отраслях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Украины,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основанных 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применении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цифровых технологий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3132138" y="5013345"/>
            <a:ext cx="792162" cy="720725"/>
          </a:xfrm>
          <a:prstGeom prst="ellipse">
            <a:avLst/>
          </a:prstGeom>
          <a:solidFill>
            <a:srgbClr val="99FF66"/>
          </a:soli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>
                <a:solidFill>
                  <a:srgbClr val="000000"/>
                </a:solidFill>
              </a:rPr>
              <a:t>4.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" y="47671"/>
            <a:ext cx="914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Ключевые направления реализации концепции в Украине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1027</Words>
  <Application>Microsoft Office PowerPoint</Application>
  <PresentationFormat>Экран (4:3)</PresentationFormat>
  <Paragraphs>316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506</cp:revision>
  <cp:lastPrinted>2019-04-16T13:11:09Z</cp:lastPrinted>
  <dcterms:created xsi:type="dcterms:W3CDTF">2016-10-31T10:11:48Z</dcterms:created>
  <dcterms:modified xsi:type="dcterms:W3CDTF">2019-05-13T13:20:41Z</dcterms:modified>
</cp:coreProperties>
</file>