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6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3301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491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250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5597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859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843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611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772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9752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548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7197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8967-1E6E-4C30-9519-42C1FF020400}" type="datetimeFigureOut">
              <a:rPr lang="en-GB" smtClean="0"/>
              <a:pPr/>
              <a:t>04/12/2018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20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0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524000"/>
            <a:ext cx="7162800" cy="28956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 </a:t>
            </a:r>
            <a:br>
              <a:rPr lang="ru-RU" sz="5400" b="1" dirty="0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СФЕРА ТЕЛЕКОМУНІКАЦІЙ: СОЦІАЛЬНО-ЕКОНОМІЧНІ ПРОБЛЕМИ ВПРОВАДЖЕННЯ </a:t>
            </a: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ІНТЕРНЕТ- ПОСЛУГ </a:t>
            </a:r>
            <a:b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</a:b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У </a:t>
            </a: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СІЛЬСЬКИХ РЕГІОНАХ</a:t>
            </a:r>
            <a:endParaRPr lang="ru-RU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24700" y="7239000"/>
            <a:ext cx="4038600" cy="5334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Subtitle here</a:t>
            </a:r>
            <a:endParaRPr lang="en-GB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593467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Gungsuh" pitchFamily="18" charset="-127"/>
                <a:ea typeface="Gungsuh" pitchFamily="18" charset="-127"/>
              </a:rPr>
              <a:t>П</a:t>
            </a:r>
            <a:r>
              <a:rPr lang="uk-UA" b="1" dirty="0" err="1" smtClean="0">
                <a:latin typeface="Gungsuh" pitchFamily="18" charset="-127"/>
                <a:ea typeface="Gungsuh" pitchFamily="18" charset="-127"/>
              </a:rPr>
              <a:t>ідготувала</a:t>
            </a:r>
            <a:r>
              <a:rPr lang="uk-UA" b="1" dirty="0" smtClean="0">
                <a:latin typeface="Gungsuh" pitchFamily="18" charset="-127"/>
                <a:ea typeface="Gungsuh" pitchFamily="18" charset="-127"/>
              </a:rPr>
              <a:t>:</a:t>
            </a:r>
            <a:br>
              <a:rPr lang="uk-UA" b="1" dirty="0" smtClean="0">
                <a:latin typeface="Gungsuh" pitchFamily="18" charset="-127"/>
                <a:ea typeface="Gungsuh" pitchFamily="18" charset="-127"/>
              </a:rPr>
            </a:br>
            <a:r>
              <a:rPr lang="uk-UA" b="1" dirty="0" smtClean="0">
                <a:latin typeface="Gungsuh" pitchFamily="18" charset="-127"/>
                <a:ea typeface="Gungsuh" pitchFamily="18" charset="-127"/>
              </a:rPr>
              <a:t>Голова студентської Ради ННІМП</a:t>
            </a:r>
            <a:br>
              <a:rPr lang="uk-UA" b="1" dirty="0" smtClean="0">
                <a:latin typeface="Gungsuh" pitchFamily="18" charset="-127"/>
                <a:ea typeface="Gungsuh" pitchFamily="18" charset="-127"/>
              </a:rPr>
            </a:br>
            <a:r>
              <a:rPr lang="uk-UA" b="1" dirty="0" smtClean="0">
                <a:latin typeface="Gungsuh" pitchFamily="18" charset="-127"/>
                <a:ea typeface="Gungsuh" pitchFamily="18" charset="-127"/>
              </a:rPr>
              <a:t>Лазоренко Анастасія </a:t>
            </a:r>
            <a:r>
              <a:rPr lang="uk-UA" b="1" dirty="0" err="1" smtClean="0">
                <a:latin typeface="Gungsuh" pitchFamily="18" charset="-127"/>
                <a:ea typeface="Gungsuh" pitchFamily="18" charset="-127"/>
              </a:rPr>
              <a:t>Вячеславівна</a:t>
            </a:r>
            <a:endParaRPr lang="ru-RU" b="1" dirty="0"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632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313237"/>
            <a:ext cx="8229600" cy="2544763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2006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прийнята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Концепція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телекомунікацій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2010 року», яка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підтвердила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технічні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мереж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модернізація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телекомунікаційної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району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цифрової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автоматичної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телефонної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станції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(ЦАТС) одного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сумісних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типів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та уточнила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обсяги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соціально-економічних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4112014-language-busin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810768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617220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На наш </a:t>
            </a:r>
            <a:r>
              <a:rPr lang="ru-RU" sz="4200" b="1" i="1" dirty="0" err="1" smtClean="0">
                <a:latin typeface="Times New Roman" pitchFamily="18" charset="0"/>
                <a:cs typeface="Times New Roman" pitchFamily="18" charset="0"/>
              </a:rPr>
              <a:t>погляд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4200" b="1" i="1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 проблем </a:t>
            </a:r>
            <a:r>
              <a:rPr lang="ru-RU" sz="4200" b="1" i="1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i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 телекомунікацій у </a:t>
            </a:r>
            <a:r>
              <a:rPr lang="ru-RU" sz="4200" b="1" i="1" dirty="0" err="1" smtClean="0">
                <a:latin typeface="Times New Roman" pitchFamily="18" charset="0"/>
                <a:cs typeface="Times New Roman" pitchFamily="18" charset="0"/>
              </a:rPr>
              <a:t>сільській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i="1" dirty="0" err="1" smtClean="0">
                <a:latin typeface="Times New Roman" pitchFamily="18" charset="0"/>
                <a:cs typeface="Times New Roman" pitchFamily="18" charset="0"/>
              </a:rPr>
              <a:t>місцевості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i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i="1" dirty="0" err="1" smtClean="0">
                <a:latin typeface="Times New Roman" pitchFamily="18" charset="0"/>
                <a:cs typeface="Times New Roman" pitchFamily="18" charset="0"/>
              </a:rPr>
              <a:t>віднести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4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розрив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існуючим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раціональним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маємо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5-11%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телефонної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щільності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30-35%) (СЕ);</a:t>
            </a:r>
          </a:p>
          <a:p>
            <a:pPr lvl="0"/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розрив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існуючим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надаються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необхідним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користувачів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(СЕ);</a:t>
            </a:r>
          </a:p>
          <a:p>
            <a:pPr lvl="0"/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моральний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фізичний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основної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телекомунікаційних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мереж (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лінійні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споруди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автоматична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телефонна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станція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(АТС),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передачі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60% парку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морально та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фізично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застарілим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(Т);</a:t>
            </a:r>
          </a:p>
          <a:p>
            <a:pPr lvl="0"/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побудови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абонентської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малої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ємності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абонентів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довжиною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ліній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до 15 км (Т);</a:t>
            </a:r>
          </a:p>
          <a:p>
            <a:pPr lvl="0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однозначного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загальнодоступних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телекомунікаційних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механізму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фінансування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врахуванням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(ОА);</a:t>
            </a:r>
          </a:p>
          <a:p>
            <a:pPr lvl="0"/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розрив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соціальною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значущістю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повної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номенклатури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телекомунікаційних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послугдля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кожного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населеного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пункту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обсягів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збитків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операторів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надавати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(НПО);</a:t>
            </a:r>
          </a:p>
          <a:p>
            <a:pPr lvl="0"/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розрив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приведеними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витратами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організацію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можливими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доходами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них (НПО). </a:t>
            </a:r>
          </a:p>
          <a:p>
            <a:endParaRPr lang="ru-RU" sz="3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5211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сільської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телекомунікаційної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носять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комплексний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характер 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визн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ачаються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такими факторами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соціально-економічними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(СЕ);</a:t>
            </a:r>
          </a:p>
          <a:p>
            <a:pPr lvl="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технічними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(Т);</a:t>
            </a:r>
          </a:p>
          <a:p>
            <a:pPr lvl="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організаційно-адміністративними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(ОА);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факторами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незрілих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ринкових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(НРО).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033166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Висновок:</a:t>
            </a: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Таким чином,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визначений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соціально-економічних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проблем, сфера телекомунікацій, яка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займає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значне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економіці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регіону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району), чинить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значний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соціально-економічний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складні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неможливий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подальший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телекомунікацій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регіонів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95800"/>
            <a:ext cx="9067800" cy="804566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забезпечується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лібералізацією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дерегулюванням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інформатизації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відбулися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XX ст. та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визначили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перехід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монопольної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ринку до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появи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конкурентного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GB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 descr="p_1443_640643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8458200" cy="267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502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033166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Аналіз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останніх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досліджень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і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публікацій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45259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Постановка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Виклад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основного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60b0537f0f1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514600"/>
            <a:ext cx="7391400" cy="39890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38600"/>
            <a:ext cx="8153400" cy="23161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«проблема»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набув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широкого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практичній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науковій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Проблема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складне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розв’язання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важливе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практичне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ретичне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розв’язанню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перешко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загальноприйнятих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широкому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сенсі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проблема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розглядається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складне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теоретичне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практичне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вимагає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дозволу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Рисунок 3" descr="telecommunications_media_publish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533400"/>
            <a:ext cx="7984595" cy="32766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3932237"/>
            <a:ext cx="7924800" cy="29257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протиріччя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відображаються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суб’єктах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позитивного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диспропорцій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взаємопов’язаних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сфер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господарювання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фаз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відтворювального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динамічної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рівноваги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природа-суспільство-людина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Як перше, так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наступні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суперечать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один одному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відображають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головні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сутнісні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протиріччя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_1325_832346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28600"/>
            <a:ext cx="7246088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6278563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 них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віднести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проблему цифрового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розриву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пов’язана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недостатньо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рівномірним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розповсюдженням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недоліки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тарифної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взаєморозрахунками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телекомунікаційними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підприємствами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споживачами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спричиняє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конфлікти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а, як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наслідок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підвищуються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тарифи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телекомунікаційні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проблема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забезпеченістю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універсальними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послугами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фізичний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моральний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знос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спричиняє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погіршення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недосконалість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стратегії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телекомуні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каційної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сфери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єдиної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збалансованої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стратегії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телекомунікаційній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недосконалість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нормативно-правової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законодавчої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бази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узгодженості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нормативно-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правовим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документами,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того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законодавчих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відповідають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стану як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ринкової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складність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обчислювальних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їхньої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нерозвиненості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недостатність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висококваліфікованих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їхньої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постійною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еміграцією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зменшенню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інноваційних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науково-дослідних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дослідно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конструкторських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механізму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вітчизняного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виробника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спричиняє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неможливість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продукцією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нестабільну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економічну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політичну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ситуацію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збільшенню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інфляції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безробіття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зменшенню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84637"/>
            <a:ext cx="8229600" cy="27733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Однією із обов’язкових умов розвитку соціальної інфраструктури села є оновлення і розширення мереж телекомунікацій.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Якісний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телефонний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зв’язок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матеріального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поліпшити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сільськогос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подарської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оперативне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маневрування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погодних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зменшити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простої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прискорити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ремонт,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своєчасні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поставки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заготівлі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сільськогосподарської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Рисунок 3" descr="bd2752098b07e787878922c879b93e06472d7f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"/>
            <a:ext cx="7772400" cy="36032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32437"/>
            <a:ext cx="8686800" cy="13255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приділяють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аспекту,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обумовлена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перш за все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одного телефону,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вводиться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сільській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питомі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капітальні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вкладення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лінію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сільській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втричі-вчетверо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 smtClean="0"/>
          </a:p>
        </p:txBody>
      </p:sp>
      <p:pic>
        <p:nvPicPr>
          <p:cNvPr id="4" name="Рисунок 3" descr="p_1325_832346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8229600" cy="41540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4724400"/>
            <a:ext cx="7848600" cy="2133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уже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загальновизнано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сфера телекомунікацій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невід’ємна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комерції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якісних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телекомунікаційних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праву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повинно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табельним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коштовні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життєво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важливі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стимули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соціальним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культурним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особливо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сільських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віддалених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районах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4" name="Рисунок 3" descr="re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52400"/>
            <a:ext cx="5715000" cy="44397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862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  СФЕРА ТЕЛЕКОМУНІКАЦІЙ: СОЦІАЛЬНО-ЕКОНОМІЧНІ ПРОБЛЕМИ ВПРОВАДЖЕННЯ ІНТЕРНЕТ- ПОСЛУГ  У СІЛЬСЬКИХ РЕГІОНАХ</vt:lpstr>
      <vt:lpstr>Виконання цього завдання забезпечується лібералізацією і дерегулюванням у сфері зв’язку та інформатизації України, які відбулися у кінці XX ст. та визначили перехід від монопольної структури ринку до появи конкурентного середовища. </vt:lpstr>
      <vt:lpstr>  Аналіз останніх досліджень і публікацій.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Висновок:</vt:lpstr>
    </vt:vector>
  </TitlesOfParts>
  <Company>HYATT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IS</dc:creator>
  <cp:lastModifiedBy>310</cp:lastModifiedBy>
  <cp:revision>57</cp:revision>
  <dcterms:created xsi:type="dcterms:W3CDTF">2015-12-09T15:59:37Z</dcterms:created>
  <dcterms:modified xsi:type="dcterms:W3CDTF">2018-12-05T07:09:32Z</dcterms:modified>
</cp:coreProperties>
</file>