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9D5C7-6701-4D49-B092-88C0408E6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4700D7-8485-4944-BC91-D12497837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3C09D-79FB-4A07-B06F-0B9B9121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04.12.2018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963DD-21F2-4C05-A7EF-1173B499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07626-E6DA-469D-AC61-FC8EC9A2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092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CDCB0-F8B9-42E1-A50A-D8000057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32D823-127E-493F-9D91-4E0AD6C4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D119D-A937-4E96-B4EA-7B0BD2F0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04.12.2018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F5AD04-C38A-4561-B57B-DA394F56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A0A75-33F0-4B5C-882E-425FA7DA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386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3B9805-0C04-41DF-B757-700740F52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20291E-B9B8-4762-BC15-B59F6B2CE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1B5E80-7CF8-493C-9455-FF48BEE20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04.12.2018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B9844-9146-4EF7-B5C0-67311A1E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7B9D8-9298-43CA-91C0-FD236C72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5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51F7B-0908-428A-A58E-93C264D5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EF980-9415-486C-9F47-53E3C4EF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7A4AF-0701-4A9E-8D87-703B8B08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04.12.2018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D2D03-520C-4D3F-B01A-B54BB0B2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B75C7-98B6-4EB8-9225-7CF78C56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540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F7CBB-FCC4-4C3C-9598-EBEA675F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3BFCAB-4EF2-48D9-82D4-0DC55793D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D710E7-681E-4931-B659-345AA1ED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04.12.2018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6CF88-A78E-4075-80E4-B5D72394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22B36-E28E-4B18-A5B5-D3EADBC4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1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B6FE-BAB7-4F3F-B22F-CAE6FC32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E1BD8-CF6C-4B40-9211-97FFEF4DD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7CB067-814D-4C9E-A726-336B76A17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35E4C5-A329-4A54-A443-49A78A6D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04.12.2018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274D23-BC19-4E0D-8F49-05B84630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4EC4B3-78B5-4F3B-854E-EB2BA24B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6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9ED27-CEBA-4683-9881-8AA73C76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46E657-4DFD-494C-A2B3-2DA7FA418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B2B2D2-B6EE-48FE-A7BC-82E0025DA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0F3335-F3CE-4098-8666-EADD35697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B7A8F1-73D7-44E2-87BD-569CE283F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C50998-8439-4613-8D46-9F138BBB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04.12.2018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73DFF5-E57B-4D74-98D6-BB08FF39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EBF5E5-5D12-479F-997C-6BAB625E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437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B3D05-0B66-4431-91CF-DF52C9FE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D6BF3B-8C9A-4779-976A-C872EB4B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04.12.2018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B3742-9A96-4B1A-9921-27CEE176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47F677-5578-4F72-994A-E999D6D3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736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D52BA8-98A6-48F7-9D0D-0101CF10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04.12.2018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CB5651-86EF-4DF1-B759-6D4A4724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DD12EB-E81B-4E80-A7DC-53B13BAE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54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791EA-DAB5-4305-9BEF-06F081D6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EEAE9-65DE-4C9F-85AC-A391DEBF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44ECEA-0346-4C68-A73F-C3B5818CD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815A40-9209-4DC3-90CB-B8FAE606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04.12.2018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2366E8-6695-4D6B-A652-967D53A8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B9E9D6-ADDF-4BCB-9CA5-CE4AAA15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268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534A6-93DA-4751-AF89-0CC2BA0C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B64C4-4C58-4FF3-9070-6167DD986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0EAE4C-6036-479D-89E1-73F7F6352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DCB6C8-3AF2-4E52-BC66-326FDE4B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04.12.2018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8E0AE0-A7D4-4E14-9D29-BFFFE1E6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46AA43-A5C9-4430-90BE-CCEF6011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58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2ED4D-6C42-4E75-B1D4-4C7BB90A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F947B0-3855-48F7-95B4-66ABA5721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F8B4F-8947-4349-9CFC-758C0A947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1090-AEC5-42C1-8CD0-3B566D34B8FD}" type="datetimeFigureOut">
              <a:rPr lang="ru-UA" smtClean="0"/>
              <a:t>04.12.2018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6CCE1-595E-453D-829E-A8B89A370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1E105-6B65-4FFE-9A45-16324E359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190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27792D-EEEC-41F5-A8C5-DF0D9742A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18F8C-59F0-4A4D-B3EB-665483287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331"/>
            <a:ext cx="9144000" cy="103868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NFC</a:t>
            </a:r>
            <a:endParaRPr lang="ru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8C5C1B-A017-4A68-84E3-9F95ED1E0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16" y="5166804"/>
            <a:ext cx="5122415" cy="169119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  Мацкевич Владислав </a:t>
            </a:r>
            <a:r>
              <a:rPr lang="ru-RU" dirty="0" err="1">
                <a:solidFill>
                  <a:schemeClr val="bg1"/>
                </a:solidFill>
              </a:rPr>
              <a:t>Вікторович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                       Студент </a:t>
            </a:r>
            <a:r>
              <a:rPr lang="ru-RU" dirty="0" err="1">
                <a:solidFill>
                  <a:schemeClr val="bg1"/>
                </a:solidFill>
              </a:rPr>
              <a:t>групи</a:t>
            </a:r>
            <a:r>
              <a:rPr lang="ru-RU" dirty="0">
                <a:solidFill>
                  <a:schemeClr val="bg1"/>
                </a:solidFill>
              </a:rPr>
              <a:t> ТСД-27</a:t>
            </a:r>
          </a:p>
          <a:p>
            <a:r>
              <a:rPr lang="ru-RU" dirty="0">
                <a:solidFill>
                  <a:schemeClr val="bg1"/>
                </a:solidFill>
              </a:rPr>
              <a:t>             Факультет </a:t>
            </a:r>
            <a:r>
              <a:rPr lang="ru-RU" dirty="0" err="1">
                <a:solidFill>
                  <a:schemeClr val="bg1"/>
                </a:solidFill>
              </a:rPr>
              <a:t>Телекомунікацій</a:t>
            </a:r>
            <a:endParaRPr lang="ru-RU" dirty="0">
              <a:solidFill>
                <a:schemeClr val="bg1"/>
              </a:solidFill>
            </a:endParaRPr>
          </a:p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E3FFCD-FFAD-425F-968C-6C03F9935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72" y="2801034"/>
            <a:ext cx="5389475" cy="28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2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765839-2B27-4DE3-9F40-532CD9611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CA42A-81E0-4C4B-AAA1-13C2E1DA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NFC</a:t>
            </a:r>
            <a:br>
              <a:rPr lang="en-US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D95EE-EFFA-4335-855C-542F99350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перевести як «ближній безконтактний зв'язок». Це технологія бездротового високочастотного зв'язку на невеликій відстані, до 10 см.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ACBA0E-1CA7-4584-897F-D0F152A8C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3716045" cy="30638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0EFD02-6DB9-45AA-BF6D-9C0D379E3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95" y="3428999"/>
            <a:ext cx="3958701" cy="30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5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F2B1FE-A15E-4BE4-B7D1-B18D41CB9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44520-463F-4203-A308-2AD54C2A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8777"/>
            <a:ext cx="10515600" cy="769815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факти</a:t>
            </a:r>
            <a:endParaRPr lang="ru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39FDE-C641-40DB-B9C7-943883966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177"/>
            <a:ext cx="5837808" cy="5690586"/>
          </a:xfrm>
        </p:spPr>
        <p:txBody>
          <a:bodyPr>
            <a:normAutofit/>
          </a:bodyPr>
          <a:lstStyle/>
          <a:p>
            <a:pPr lvl="0"/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точка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відліку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NFC - 2004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першим телефоном з NFC-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чіпом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розкладачка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Nokia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6131 (2006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Далекобійність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»NFC - до 10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сантиметрів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 с.</a:t>
            </a:r>
          </a:p>
          <a:p>
            <a:pPr lvl="0"/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Карту / телефон з NFC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тікетингу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як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проїзний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квиток в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розвинених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NFC за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швидкістю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готівкою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банківською</a:t>
            </a:r>
            <a:r>
              <a:rPr lang="ru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картою.</a:t>
            </a: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1B1D2F-26F5-4540-A845-A554468E9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03" y="1562469"/>
            <a:ext cx="3346003" cy="39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F15161-C45E-4DFE-8E87-8A59BFAC6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946FD-FE2C-43C5-B253-769A6421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287"/>
            <a:ext cx="10515600" cy="111858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NFC</a:t>
            </a:r>
            <a:endParaRPr lang="ru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B42061-E8DC-4EB7-BA5B-FE6F2131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300"/>
            <a:ext cx="10515600" cy="5182663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NFC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 Beam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Жоден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повинно бути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заблоковано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завібрують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подадуть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розділяйте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пристрою,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завершиться передача контенту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сигнал, коли завершиться передача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файлів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EA9201-F996-42A5-B8A1-55DCFF719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" y="3861785"/>
            <a:ext cx="5388746" cy="2822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0FF520-76BA-446A-A0B1-BBB109491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92" y="4012707"/>
            <a:ext cx="3215631" cy="241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3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015F06-6932-46DE-8845-4EC01FEFB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4E3E-3E35-4680-BB1F-10293D52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покупок</a:t>
            </a:r>
            <a:endParaRPr lang="ru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323B0-8354-4FBA-A4E2-73E737FA6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4747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ПриватБанк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«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MasterCard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року запустив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«NFC-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гаманець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A3C887-0FA8-4435-A56B-0CAB90F12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2" y="3143018"/>
            <a:ext cx="4537969" cy="30339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303390-A1BD-4516-A8D7-FB4305881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37" y="2343704"/>
            <a:ext cx="3832752" cy="20606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70C393-E2EF-4AA2-8DB4-C01415A07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56" y="4598633"/>
            <a:ext cx="3723443" cy="18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9200BC-EDF4-4272-98EE-4C691A275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05003-7313-4E8B-9ACF-F204A2F2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541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 додатками</a:t>
            </a:r>
            <a:endParaRPr lang="ru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16FF8-657E-4AF1-919A-567B5CF2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709"/>
            <a:ext cx="10515600" cy="5067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E2B6DA-336D-4F54-AEC9-32D1E3E2E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40123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9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CEBB5A-4B8A-4CAF-A478-1A4CFABF6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54E72-CA1B-4E56-BD42-523AF512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Дякую за увагу</a:t>
            </a:r>
            <a:endParaRPr lang="ru-UA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FC52C5-5590-4350-B0B6-84D82841B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23" y="2325949"/>
            <a:ext cx="5663953" cy="3728621"/>
          </a:xfrm>
        </p:spPr>
      </p:pic>
    </p:spTree>
    <p:extLst>
      <p:ext uri="{BB962C8B-B14F-4D97-AF65-F5344CB8AC3E}">
        <p14:creationId xmlns:p14="http://schemas.microsoft.com/office/powerpoint/2010/main" val="12819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203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Технологія NFC</vt:lpstr>
      <vt:lpstr>NFC </vt:lpstr>
      <vt:lpstr>Цікаві факти</vt:lpstr>
      <vt:lpstr>Використання NFC</vt:lpstr>
      <vt:lpstr>Оплата покупок</vt:lpstr>
      <vt:lpstr>Обмін додатками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NFC</dc:title>
  <dc:creator>Владислав Мацкевич</dc:creator>
  <cp:lastModifiedBy>Владислав Мацкевич</cp:lastModifiedBy>
  <cp:revision>16</cp:revision>
  <dcterms:created xsi:type="dcterms:W3CDTF">2018-12-04T15:16:24Z</dcterms:created>
  <dcterms:modified xsi:type="dcterms:W3CDTF">2018-12-04T18:35:23Z</dcterms:modified>
</cp:coreProperties>
</file>