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3" autoAdjust="0"/>
    <p:restoredTop sz="94718" autoAdjust="0"/>
  </p:normalViewPr>
  <p:slideViewPr>
    <p:cSldViewPr>
      <p:cViewPr varScale="1">
        <p:scale>
          <a:sx n="70" d="100"/>
          <a:sy n="70" d="100"/>
        </p:scale>
        <p:origin x="-1368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70DC6F-B614-40E8-8934-468E8B5BA325}" type="datetimeFigureOut">
              <a:rPr lang="ru-RU" smtClean="0"/>
              <a:pPr/>
              <a:t>26.12.2016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E710E3-CF32-4B4D-89F7-506D57221E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70DC6F-B614-40E8-8934-468E8B5BA325}" type="datetimeFigureOut">
              <a:rPr lang="ru-RU" smtClean="0"/>
              <a:pPr/>
              <a:t>26.12.2016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E710E3-CF32-4B4D-89F7-506D57221E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70DC6F-B614-40E8-8934-468E8B5BA325}" type="datetimeFigureOut">
              <a:rPr lang="ru-RU" smtClean="0"/>
              <a:pPr/>
              <a:t>26.12.2016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E710E3-CF32-4B4D-89F7-506D57221E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70DC6F-B614-40E8-8934-468E8B5BA325}" type="datetimeFigureOut">
              <a:rPr lang="ru-RU" smtClean="0"/>
              <a:pPr/>
              <a:t>26.12.2016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E710E3-CF32-4B4D-89F7-506D57221E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70DC6F-B614-40E8-8934-468E8B5BA325}" type="datetimeFigureOut">
              <a:rPr lang="ru-RU" smtClean="0"/>
              <a:pPr/>
              <a:t>26.12.2016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E710E3-CF32-4B4D-89F7-506D57221E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70DC6F-B614-40E8-8934-468E8B5BA325}" type="datetimeFigureOut">
              <a:rPr lang="ru-RU" smtClean="0"/>
              <a:pPr/>
              <a:t>26.12.2016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E710E3-CF32-4B4D-89F7-506D57221E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70DC6F-B614-40E8-8934-468E8B5BA325}" type="datetimeFigureOut">
              <a:rPr lang="ru-RU" smtClean="0"/>
              <a:pPr/>
              <a:t>26.12.2016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E710E3-CF32-4B4D-89F7-506D57221E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70DC6F-B614-40E8-8934-468E8B5BA325}" type="datetimeFigureOut">
              <a:rPr lang="ru-RU" smtClean="0"/>
              <a:pPr/>
              <a:t>26.12.2016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E710E3-CF32-4B4D-89F7-506D57221E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70DC6F-B614-40E8-8934-468E8B5BA325}" type="datetimeFigureOut">
              <a:rPr lang="ru-RU" smtClean="0"/>
              <a:pPr/>
              <a:t>26.12.2016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E710E3-CF32-4B4D-89F7-506D57221E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70DC6F-B614-40E8-8934-468E8B5BA325}" type="datetimeFigureOut">
              <a:rPr lang="ru-RU" smtClean="0"/>
              <a:pPr/>
              <a:t>26.12.2016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E710E3-CF32-4B4D-89F7-506D57221E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70DC6F-B614-40E8-8934-468E8B5BA325}" type="datetimeFigureOut">
              <a:rPr lang="ru-RU" smtClean="0"/>
              <a:pPr/>
              <a:t>26.12.2016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E710E3-CF32-4B4D-89F7-506D57221E8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C70DC6F-B614-40E8-8934-468E8B5BA325}" type="datetimeFigureOut">
              <a:rPr lang="ru-RU" smtClean="0"/>
              <a:pPr/>
              <a:t>26.12.2016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2E710E3-CF32-4B4D-89F7-506D57221E8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1500174"/>
            <a:ext cx="77724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ИСПОЛЬЗОВАНИЕ </a:t>
            </a:r>
            <a:r>
              <a:rPr lang="en-US" b="1" dirty="0"/>
              <a:t>WDM </a:t>
            </a:r>
            <a:r>
              <a:rPr lang="ru-RU" b="1" dirty="0"/>
              <a:t>ПРИ ПОСТРОЕНИИ ГОРОДСКИХ СЕТЕЙ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1026" name="Picture 2" descr="C:\Users\310\Desktop\Logo-54_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60" y="3571876"/>
            <a:ext cx="4082634" cy="269082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183880" cy="1051560"/>
          </a:xfrm>
        </p:spPr>
        <p:txBody>
          <a:bodyPr/>
          <a:lstStyle/>
          <a:p>
            <a:pPr algn="ctr"/>
            <a:r>
              <a:rPr lang="ru-RU" dirty="0" smtClean="0"/>
              <a:t>Выводы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714488"/>
            <a:ext cx="8183880" cy="4187952"/>
          </a:xfrm>
        </p:spPr>
        <p:txBody>
          <a:bodyPr>
            <a:normAutofit fontScale="700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	Технология WDM позволяет существенно увеличить пропускную способность канала (к 2003 году, в коммерческих системах достигнута скорость 10,72 </a:t>
            </a:r>
            <a:r>
              <a:rPr lang="ru-RU" dirty="0" err="1" smtClean="0"/>
              <a:t>Тбит</a:t>
            </a:r>
            <a:r>
              <a:rPr lang="ru-RU" dirty="0" smtClean="0"/>
              <a:t>/с, а к 2015 — 27 </a:t>
            </a:r>
            <a:r>
              <a:rPr lang="ru-RU" dirty="0" err="1" smtClean="0"/>
              <a:t>Тбит</a:t>
            </a:r>
            <a:r>
              <a:rPr lang="ru-RU" dirty="0" smtClean="0"/>
              <a:t>/с), причем она позволяет использовать уже проложенные волоконно-оптические линии. </a:t>
            </a: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Благодаря </a:t>
            </a:r>
            <a:r>
              <a:rPr lang="ru-RU" dirty="0" smtClean="0"/>
              <a:t>WDM удается организовать двустороннюю многоканальную передачу трафика по одному волокну. </a:t>
            </a: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Преимуществом </a:t>
            </a:r>
            <a:r>
              <a:rPr lang="ru-RU" dirty="0" smtClean="0"/>
              <a:t>DWDM-систем является возможность передачи высокоскоростного сигнала на сверхдальние расстояния без использования промежуточных пунктов (без регенерации сигнала и промежуточных усилителей</a:t>
            </a:r>
            <a:r>
              <a:rPr lang="ru-RU" dirty="0" smtClean="0"/>
              <a:t>).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</a:t>
            </a:r>
            <a:r>
              <a:rPr lang="ru-RU" dirty="0" smtClean="0"/>
              <a:t>Эти преимущества крайне востребованы на сегодня, поскольку потребности клиентов с каждым днем возрастают.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>
                <a:solidFill>
                  <a:srgbClr val="FF0000"/>
                </a:solidFill>
              </a:rPr>
              <a:t>СПАСИБО ЗА ВНИМАНИЕ!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85794"/>
            <a:ext cx="818388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err="1" smtClean="0"/>
              <a:t>Классический</a:t>
            </a:r>
            <a:r>
              <a:rPr lang="uk-UA" dirty="0" smtClean="0"/>
              <a:t> </a:t>
            </a:r>
            <a:r>
              <a:rPr lang="uk-UA" dirty="0" err="1" smtClean="0"/>
              <a:t>подход</a:t>
            </a:r>
            <a:r>
              <a:rPr lang="uk-UA" dirty="0" smtClean="0"/>
              <a:t> к </a:t>
            </a:r>
            <a:r>
              <a:rPr lang="uk-UA" dirty="0" err="1" smtClean="0"/>
              <a:t>построению</a:t>
            </a:r>
            <a:r>
              <a:rPr lang="uk-UA" dirty="0" smtClean="0"/>
              <a:t> </a:t>
            </a:r>
            <a:r>
              <a:rPr lang="uk-UA" dirty="0" err="1" smtClean="0"/>
              <a:t>городских</a:t>
            </a:r>
            <a:r>
              <a:rPr lang="uk-UA" dirty="0" smtClean="0"/>
              <a:t> </a:t>
            </a:r>
            <a:r>
              <a:rPr lang="uk-UA" dirty="0" err="1" smtClean="0"/>
              <a:t>сете</a:t>
            </a:r>
            <a:r>
              <a:rPr lang="uk-UA" dirty="0" err="1"/>
              <a:t>й</a:t>
            </a:r>
            <a:endParaRPr lang="ru-RU" dirty="0"/>
          </a:p>
        </p:txBody>
      </p:sp>
      <p:pic>
        <p:nvPicPr>
          <p:cNvPr id="4" name="Содержимое 3" descr="http://www.infocity.kiev.ua/lan/content/images/lan164_03a.gif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2714612" y="2428868"/>
            <a:ext cx="3810000" cy="250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928670"/>
            <a:ext cx="818388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Схема построения топологии «Кольцо» </a:t>
            </a:r>
            <a:endParaRPr lang="ru-RU" dirty="0"/>
          </a:p>
        </p:txBody>
      </p:sp>
      <p:pic>
        <p:nvPicPr>
          <p:cNvPr id="4" name="Содержимое 3" descr="https://omkanjani.files.wordpress.com/2010/07/ring_topology.gif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428860" y="2428868"/>
            <a:ext cx="4167206" cy="33631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18388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Базовые магистральные технологии на сегодня</a:t>
            </a:r>
            <a:endParaRPr lang="ru-RU" dirty="0"/>
          </a:p>
        </p:txBody>
      </p:sp>
      <p:pic>
        <p:nvPicPr>
          <p:cNvPr id="4" name="Содержимое 3" descr="http://www.infocity.kiev.ua/lan/content/images/lan164_03f.gif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2000232" y="2500306"/>
            <a:ext cx="4810132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183880" cy="1051560"/>
          </a:xfrm>
        </p:spPr>
        <p:txBody>
          <a:bodyPr/>
          <a:lstStyle/>
          <a:p>
            <a:pPr algn="ctr"/>
            <a:r>
              <a:rPr lang="en-US" dirty="0" smtClean="0"/>
              <a:t>ATM</a:t>
            </a:r>
            <a:endParaRPr lang="ru-RU" dirty="0"/>
          </a:p>
        </p:txBody>
      </p:sp>
      <p:pic>
        <p:nvPicPr>
          <p:cNvPr id="4" name="Содержимое 3" descr="atm_adsl_05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57290" y="1714488"/>
            <a:ext cx="6265414" cy="415083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14356"/>
            <a:ext cx="8183880" cy="1051560"/>
          </a:xfrm>
        </p:spPr>
        <p:txBody>
          <a:bodyPr/>
          <a:lstStyle/>
          <a:p>
            <a:pPr algn="ctr"/>
            <a:r>
              <a:rPr lang="ru-RU" b="1" dirty="0" err="1" smtClean="0"/>
              <a:t>Ethernet</a:t>
            </a:r>
            <a:r>
              <a:rPr lang="ru-RU" b="1" dirty="0" smtClean="0"/>
              <a:t> (FE,GE, </a:t>
            </a:r>
            <a:r>
              <a:rPr lang="ru-RU" b="1" dirty="0" err="1" smtClean="0"/>
              <a:t>xGE</a:t>
            </a:r>
            <a:r>
              <a:rPr lang="ru-RU" b="1" dirty="0" smtClean="0"/>
              <a:t>)</a:t>
            </a:r>
            <a:endParaRPr lang="ru-RU" dirty="0"/>
          </a:p>
        </p:txBody>
      </p:sp>
      <p:pic>
        <p:nvPicPr>
          <p:cNvPr id="4" name="Содержимое 3" descr="http://www.infocity.kiev.ua/lan/content/images/lan164_03i.gif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14480" y="2214554"/>
            <a:ext cx="5857916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428736"/>
            <a:ext cx="818388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Базовые</a:t>
            </a:r>
            <a:r>
              <a:rPr lang="ru-RU" dirty="0" smtClean="0"/>
              <a:t> </a:t>
            </a:r>
            <a:r>
              <a:rPr lang="ru-RU" b="1" dirty="0" smtClean="0"/>
              <a:t>контрольно-управляющие технологии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643050"/>
            <a:ext cx="8183880" cy="4187952"/>
          </a:xfrm>
        </p:spPr>
        <p:txBody>
          <a:bodyPr/>
          <a:lstStyle/>
          <a:p>
            <a:r>
              <a:rPr lang="en-US" dirty="0" smtClean="0"/>
              <a:t>VLAN</a:t>
            </a:r>
            <a:endParaRPr lang="ru-RU" dirty="0"/>
          </a:p>
        </p:txBody>
      </p:sp>
      <p:pic>
        <p:nvPicPr>
          <p:cNvPr id="1026" name="Picture 2" descr="C:\Users\310\Desktop\Image12005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2357430"/>
            <a:ext cx="6143625" cy="34575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500042"/>
            <a:ext cx="8183880" cy="1051560"/>
          </a:xfrm>
        </p:spPr>
        <p:txBody>
          <a:bodyPr/>
          <a:lstStyle/>
          <a:p>
            <a:pPr algn="ctr"/>
            <a:r>
              <a:rPr lang="ru-RU" b="1" dirty="0" smtClean="0"/>
              <a:t>STP</a:t>
            </a:r>
            <a:endParaRPr lang="ru-RU" dirty="0"/>
          </a:p>
        </p:txBody>
      </p:sp>
      <p:pic>
        <p:nvPicPr>
          <p:cNvPr id="4" name="Содержимое 3" descr="2011-10-28-STP-Rootguard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14480" y="1571612"/>
            <a:ext cx="5775683" cy="41878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357298"/>
            <a:ext cx="818388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/>
            </a:r>
            <a:br>
              <a:rPr lang="en-US" b="1" dirty="0" smtClean="0"/>
            </a:br>
            <a:r>
              <a:rPr lang="ru-RU" b="1" dirty="0" smtClean="0"/>
              <a:t>Рассмотрим роль WDM в построении сетей масштаба города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http://www.transmode.com/images/html_pdf/wdm-the-transmode-way/Bild07-web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71538" y="2143116"/>
            <a:ext cx="6834212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31</TotalTime>
  <Words>31</Words>
  <Application>Microsoft Office PowerPoint</Application>
  <PresentationFormat>Экран (4:3)</PresentationFormat>
  <Paragraphs>18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Аспект</vt:lpstr>
      <vt:lpstr>      ИСПОЛЬЗОВАНИЕ WDM ПРИ ПОСТРОЕНИИ ГОРОДСКИХ СЕТЕЙ </vt:lpstr>
      <vt:lpstr>Классический подход к построению городских сетей</vt:lpstr>
      <vt:lpstr>Схема построения топологии «Кольцо» </vt:lpstr>
      <vt:lpstr>Базовые магистральные технологии на сегодня</vt:lpstr>
      <vt:lpstr>ATM</vt:lpstr>
      <vt:lpstr>Ethernet (FE,GE, xGE)</vt:lpstr>
      <vt:lpstr>    Базовые контрольно-управляющие технологии  </vt:lpstr>
      <vt:lpstr>STP</vt:lpstr>
      <vt:lpstr> Рассмотрим роль WDM в построении сетей масштаба города </vt:lpstr>
      <vt:lpstr>Выводы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ИСПОЛЬЗОВАНИЕ WDM ПРИ ПОСТРОЕНИИ ГОРОДСКИХ СЕТЕЙ </dc:title>
  <dc:creator>LSD</dc:creator>
  <cp:lastModifiedBy>310</cp:lastModifiedBy>
  <cp:revision>6</cp:revision>
  <dcterms:created xsi:type="dcterms:W3CDTF">2016-12-20T14:29:11Z</dcterms:created>
  <dcterms:modified xsi:type="dcterms:W3CDTF">2016-12-26T07:25:13Z</dcterms:modified>
</cp:coreProperties>
</file>