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3C24D-2AF3-410E-896A-8B89641001D7}" type="datetimeFigureOut">
              <a:rPr lang="en-US" smtClean="0"/>
              <a:t>12/22/2016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822E3-ED7E-4285-A211-AADE7C808D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438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3C24D-2AF3-410E-896A-8B89641001D7}" type="datetimeFigureOut">
              <a:rPr lang="en-US" smtClean="0"/>
              <a:t>12/22/2016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822E3-ED7E-4285-A211-AADE7C808D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908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3C24D-2AF3-410E-896A-8B89641001D7}" type="datetimeFigureOut">
              <a:rPr lang="en-US" smtClean="0"/>
              <a:t>12/22/2016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822E3-ED7E-4285-A211-AADE7C808D35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600371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3C24D-2AF3-410E-896A-8B89641001D7}" type="datetimeFigureOut">
              <a:rPr lang="en-US" smtClean="0"/>
              <a:t>12/22/2016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822E3-ED7E-4285-A211-AADE7C808D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599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3C24D-2AF3-410E-896A-8B89641001D7}" type="datetimeFigureOut">
              <a:rPr lang="en-US" smtClean="0"/>
              <a:t>12/22/2016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822E3-ED7E-4285-A211-AADE7C808D35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51608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3C24D-2AF3-410E-896A-8B89641001D7}" type="datetimeFigureOut">
              <a:rPr lang="en-US" smtClean="0"/>
              <a:t>12/22/2016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822E3-ED7E-4285-A211-AADE7C808D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658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3C24D-2AF3-410E-896A-8B89641001D7}" type="datetimeFigureOut">
              <a:rPr lang="en-US" smtClean="0"/>
              <a:t>12/22/2016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822E3-ED7E-4285-A211-AADE7C808D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8418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3C24D-2AF3-410E-896A-8B89641001D7}" type="datetimeFigureOut">
              <a:rPr lang="en-US" smtClean="0"/>
              <a:t>12/22/2016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822E3-ED7E-4285-A211-AADE7C808D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40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3C24D-2AF3-410E-896A-8B89641001D7}" type="datetimeFigureOut">
              <a:rPr lang="en-US" smtClean="0"/>
              <a:t>12/22/2016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822E3-ED7E-4285-A211-AADE7C808D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191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3C24D-2AF3-410E-896A-8B89641001D7}" type="datetimeFigureOut">
              <a:rPr lang="en-US" smtClean="0"/>
              <a:t>12/22/2016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822E3-ED7E-4285-A211-AADE7C808D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345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3C24D-2AF3-410E-896A-8B89641001D7}" type="datetimeFigureOut">
              <a:rPr lang="en-US" smtClean="0"/>
              <a:t>12/22/2016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822E3-ED7E-4285-A211-AADE7C808D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739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3C24D-2AF3-410E-896A-8B89641001D7}" type="datetimeFigureOut">
              <a:rPr lang="en-US" smtClean="0"/>
              <a:t>12/22/2016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822E3-ED7E-4285-A211-AADE7C808D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23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3C24D-2AF3-410E-896A-8B89641001D7}" type="datetimeFigureOut">
              <a:rPr lang="en-US" smtClean="0"/>
              <a:t>12/22/2016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822E3-ED7E-4285-A211-AADE7C808D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836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3C24D-2AF3-410E-896A-8B89641001D7}" type="datetimeFigureOut">
              <a:rPr lang="en-US" smtClean="0"/>
              <a:t>12/22/2016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822E3-ED7E-4285-A211-AADE7C808D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497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3C24D-2AF3-410E-896A-8B89641001D7}" type="datetimeFigureOut">
              <a:rPr lang="en-US" smtClean="0"/>
              <a:t>12/22/2016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822E3-ED7E-4285-A211-AADE7C808D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934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822E3-ED7E-4285-A211-AADE7C808D35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3C24D-2AF3-410E-896A-8B89641001D7}" type="datetimeFigureOut">
              <a:rPr lang="en-US" smtClean="0"/>
              <a:t>12/22/2016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766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3C24D-2AF3-410E-896A-8B89641001D7}" type="datetimeFigureOut">
              <a:rPr lang="en-US" smtClean="0"/>
              <a:t>12/22/2016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A8822E3-ED7E-4285-A211-AADE7C808D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396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Anti-virus &amp; </a:t>
            </a:r>
            <a:r>
              <a:rPr lang="en-US" b="1" dirty="0">
                <a:solidFill>
                  <a:srgbClr val="0070C0"/>
                </a:solidFill>
              </a:rPr>
              <a:t>Firewall are “NOT” Enough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Mahyar TajDini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DUT, Kiev, December 2016</a:t>
            </a:r>
          </a:p>
        </p:txBody>
      </p:sp>
    </p:spTree>
    <p:extLst>
      <p:ext uri="{BB962C8B-B14F-4D97-AF65-F5344CB8AC3E}">
        <p14:creationId xmlns:p14="http://schemas.microsoft.com/office/powerpoint/2010/main" val="1282995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Anti-Viruses</a:t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dirty="0" smtClean="0">
                <a:solidFill>
                  <a:srgbClr val="0070C0"/>
                </a:solidFill>
              </a:rPr>
              <a:t>Malware</a:t>
            </a:r>
            <a:r>
              <a:rPr lang="en-US" dirty="0">
                <a:solidFill>
                  <a:srgbClr val="0070C0"/>
                </a:solidFill>
              </a:rPr>
              <a:t> D</a:t>
            </a:r>
            <a:r>
              <a:rPr lang="en-US" dirty="0" smtClean="0">
                <a:solidFill>
                  <a:srgbClr val="0070C0"/>
                </a:solidFill>
              </a:rPr>
              <a:t>etection Strategies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b="1" dirty="0"/>
              <a:t>Signature-based </a:t>
            </a:r>
            <a:r>
              <a:rPr lang="en-US" sz="4400" b="1" dirty="0" smtClean="0"/>
              <a:t>detection</a:t>
            </a:r>
          </a:p>
          <a:p>
            <a:r>
              <a:rPr lang="en-US" sz="4400" b="1" dirty="0" smtClean="0"/>
              <a:t>Heuristics</a:t>
            </a:r>
            <a:endParaRPr lang="en-US" sz="4400" dirty="0" smtClean="0"/>
          </a:p>
          <a:p>
            <a:r>
              <a:rPr lang="en-US" sz="4400" b="1" dirty="0"/>
              <a:t>Real-time </a:t>
            </a:r>
            <a:r>
              <a:rPr lang="en-US" sz="4400" b="1" dirty="0" smtClean="0"/>
              <a:t>protection</a:t>
            </a:r>
          </a:p>
          <a:p>
            <a:r>
              <a:rPr lang="en-US" sz="4400" b="1" dirty="0"/>
              <a:t>Virus </a:t>
            </a:r>
            <a:r>
              <a:rPr lang="en-US" sz="4400" b="1" dirty="0" smtClean="0"/>
              <a:t>database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885988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How to </a:t>
            </a:r>
            <a:r>
              <a:rPr lang="en-US" dirty="0">
                <a:solidFill>
                  <a:srgbClr val="0070C0"/>
                </a:solidFill>
              </a:rPr>
              <a:t>Bypassing </a:t>
            </a:r>
            <a:r>
              <a:rPr lang="en-US" dirty="0" smtClean="0">
                <a:solidFill>
                  <a:srgbClr val="0070C0"/>
                </a:solidFill>
              </a:rPr>
              <a:t>Anti-viruses 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2160589"/>
            <a:ext cx="9023619" cy="3880773"/>
          </a:xfrm>
        </p:spPr>
        <p:txBody>
          <a:bodyPr>
            <a:normAutofit/>
          </a:bodyPr>
          <a:lstStyle/>
          <a:p>
            <a:r>
              <a:rPr lang="en-US" sz="2800" b="1" dirty="0"/>
              <a:t>File Splitters and Hex editors</a:t>
            </a:r>
            <a:endParaRPr lang="en-US" sz="2800" dirty="0"/>
          </a:p>
          <a:p>
            <a:r>
              <a:rPr lang="en-US" sz="2800" b="1" dirty="0" smtClean="0"/>
              <a:t>Polymorphic Encoder</a:t>
            </a:r>
          </a:p>
          <a:p>
            <a:r>
              <a:rPr lang="en-US" sz="2800" b="1" dirty="0" smtClean="0"/>
              <a:t>Crypters &amp; Packers</a:t>
            </a:r>
            <a:endParaRPr lang="en-US" sz="2800" dirty="0"/>
          </a:p>
          <a:p>
            <a:r>
              <a:rPr lang="en-US" sz="2800" b="1" dirty="0"/>
              <a:t>Binary editing</a:t>
            </a:r>
            <a:endParaRPr lang="en-US" sz="2800" dirty="0"/>
          </a:p>
          <a:p>
            <a:r>
              <a:rPr lang="en-US" sz="2800" b="1" dirty="0"/>
              <a:t>Modify Source </a:t>
            </a:r>
            <a:r>
              <a:rPr lang="en-US" sz="2800" b="1" dirty="0" smtClean="0"/>
              <a:t>code</a:t>
            </a:r>
          </a:p>
          <a:p>
            <a:r>
              <a:rPr lang="en-US" sz="2800" b="1" dirty="0"/>
              <a:t> Recompile the payload/Use an alternate version</a:t>
            </a: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2300549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70C0"/>
                </a:solidFill>
              </a:rPr>
              <a:t>Bypassing Firewalls 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Reverse Connection 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132" y="3780284"/>
            <a:ext cx="7877606" cy="1514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234154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&lt;Are you READY&gt;</a:t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dirty="0" smtClean="0">
                <a:solidFill>
                  <a:srgbClr val="0070C0"/>
                </a:solidFill>
              </a:rPr>
              <a:t># Let’s Do it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820" y="2160588"/>
            <a:ext cx="8280398" cy="3881437"/>
          </a:xfrm>
        </p:spPr>
      </p:pic>
    </p:spTree>
    <p:extLst>
      <p:ext uri="{BB962C8B-B14F-4D97-AF65-F5344CB8AC3E}">
        <p14:creationId xmlns:p14="http://schemas.microsoft.com/office/powerpoint/2010/main" val="704757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8236"/>
          <a:stretch/>
        </p:blipFill>
        <p:spPr>
          <a:xfrm>
            <a:off x="922958" y="2329412"/>
            <a:ext cx="7930097" cy="35568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789093">
            <a:off x="4928415" y="806798"/>
            <a:ext cx="2413000" cy="1905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845634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31</TotalTime>
  <Words>53</Words>
  <Application>Microsoft Office PowerPoint</Application>
  <PresentationFormat>Widescreen</PresentationFormat>
  <Paragraphs>18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Times New Roman</vt:lpstr>
      <vt:lpstr>Trebuchet MS</vt:lpstr>
      <vt:lpstr>Wingdings 3</vt:lpstr>
      <vt:lpstr>Facet</vt:lpstr>
      <vt:lpstr>Anti-virus &amp; Firewall are “NOT” Enough </vt:lpstr>
      <vt:lpstr>Anti-Viruses Malware Detection Strategies</vt:lpstr>
      <vt:lpstr>How to Bypassing Anti-viruses </vt:lpstr>
      <vt:lpstr>Bypassing Firewalls </vt:lpstr>
      <vt:lpstr>&lt;Are you READY&gt; # Let’s Do it</vt:lpstr>
      <vt:lpstr>PowerPoint Presentation</vt:lpstr>
    </vt:vector>
  </TitlesOfParts>
  <Company>SatrapNet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Anti-virus &amp; Firewall are “NOT” Enough</dc:title>
  <dc:creator>Mahyar Taj Dini</dc:creator>
  <cp:lastModifiedBy>Mahyar Taj Dini</cp:lastModifiedBy>
  <cp:revision>4</cp:revision>
  <dcterms:created xsi:type="dcterms:W3CDTF">2016-12-22T00:26:57Z</dcterms:created>
  <dcterms:modified xsi:type="dcterms:W3CDTF">2016-12-22T00:59:37Z</dcterms:modified>
</cp:coreProperties>
</file>