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2586" y="-11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97D0-9074-4155-90AB-70144B630745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821A-55D8-4610-9300-171F880DCC7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97D0-9074-4155-90AB-70144B630745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821A-55D8-4610-9300-171F880DC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97D0-9074-4155-90AB-70144B630745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821A-55D8-4610-9300-171F880DC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97D0-9074-4155-90AB-70144B630745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821A-55D8-4610-9300-171F880DC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97D0-9074-4155-90AB-70144B630745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821A-55D8-4610-9300-171F880DCC7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97D0-9074-4155-90AB-70144B630745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821A-55D8-4610-9300-171F880DC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97D0-9074-4155-90AB-70144B630745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821A-55D8-4610-9300-171F880DC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97D0-9074-4155-90AB-70144B630745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3821A-55D8-4610-9300-171F880DCC7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97D0-9074-4155-90AB-70144B630745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821A-55D8-4610-9300-171F880DC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97D0-9074-4155-90AB-70144B630745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3E3821A-55D8-4610-9300-171F880DC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2EF97D0-9074-4155-90AB-70144B630745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821A-55D8-4610-9300-171F880DC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EF97D0-9074-4155-90AB-70144B630745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3E3821A-55D8-4610-9300-171F880DCC7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928934"/>
            <a:ext cx="6480048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Дима\Pictures\Backgrounds_Black_wallpaper_texture_parquet_07853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Рисунок 9" descr="1474111162internet-5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000240"/>
            <a:ext cx="8572561" cy="45720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14480" y="642918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cap="all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i="1" cap="al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cap="all" dirty="0" err="1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2400" b="1" i="1" cap="all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400" b="1" i="1" cap="all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b="1" i="1" cap="all" dirty="0">
                <a:latin typeface="Times New Roman" pitchFamily="18" charset="0"/>
                <a:cs typeface="Times New Roman" pitchFamily="18" charset="0"/>
              </a:rPr>
              <a:t> мережа</a:t>
            </a:r>
            <a:r>
              <a:rPr lang="ru-RU" sz="2400" b="1" i="1" cap="all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uk-UA" sz="2400" b="1" i="1" cap="all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 cap="all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cap="all" dirty="0"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uk-UA" sz="2400" b="1" i="1" cap="all" dirty="0" err="1"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uk-UA" sz="2400" b="1" i="1" cap="al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cap="all" dirty="0" smtClean="0">
                <a:latin typeface="Times New Roman" pitchFamily="18" charset="0"/>
                <a:cs typeface="Times New Roman" pitchFamily="18" charset="0"/>
              </a:rPr>
              <a:t>5g</a:t>
            </a:r>
            <a:r>
              <a:rPr lang="ru-RU" sz="2400" b="1" i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cap="all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i="1" cap="all" dirty="0">
                <a:latin typeface="Times New Roman" pitchFamily="18" charset="0"/>
                <a:cs typeface="Times New Roman" pitchFamily="18" charset="0"/>
              </a:rPr>
              <a:t>’явит</a:t>
            </a:r>
            <a:r>
              <a:rPr lang="uk-UA" sz="2400" b="1" i="1" cap="all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400" b="1" i="1" cap="all" dirty="0" err="1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400" b="1" i="1" cap="all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cap="all" dirty="0" err="1">
                <a:latin typeface="Times New Roman" pitchFamily="18" charset="0"/>
                <a:cs typeface="Times New Roman" pitchFamily="18" charset="0"/>
              </a:rPr>
              <a:t>Укра</a:t>
            </a:r>
            <a:r>
              <a:rPr lang="uk-UA" sz="2400" b="1" i="1" cap="all" dirty="0"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ru-RU" sz="2400" b="1" i="1" cap="all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b="1" i="1" cap="all" dirty="0">
                <a:latin typeface="Times New Roman" pitchFamily="18" charset="0"/>
                <a:cs typeface="Times New Roman" pitchFamily="18" charset="0"/>
              </a:rPr>
              <a:t>і?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има\Pictures\Backgrounds_Black_wallpaper_texture_parquet_07853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Дима\Pictures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71480"/>
            <a:ext cx="3433443" cy="2571768"/>
          </a:xfrm>
          <a:prstGeom prst="rect">
            <a:avLst/>
          </a:prstGeom>
          <a:noFill/>
        </p:spPr>
      </p:pic>
      <p:pic>
        <p:nvPicPr>
          <p:cNvPr id="2052" name="Picture 4" descr="C:\Users\Дима\Pictures\imag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000240"/>
            <a:ext cx="4797296" cy="1785950"/>
          </a:xfrm>
          <a:prstGeom prst="rect">
            <a:avLst/>
          </a:prstGeom>
          <a:noFill/>
        </p:spPr>
      </p:pic>
      <p:pic>
        <p:nvPicPr>
          <p:cNvPr id="2053" name="Picture 5" descr="C:\Users\Дима\Pictures\images 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3786190"/>
            <a:ext cx="3842045" cy="2071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има\Pictures\Backgrounds_Black_wallpaper_texture_parquet_07853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075" name="Picture 3" descr="C:\Users\Дима\Pictures\03c87a5d186040d9ba0d274546dce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00240"/>
            <a:ext cx="8429684" cy="45720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1142984"/>
            <a:ext cx="864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представлений прототип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Samsung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 descr="C:\Users\Дима\Pictures\Без названия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071678"/>
            <a:ext cx="1071570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54c155f4f685695b8156e82c1e69d1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3410739"/>
            <a:ext cx="4638684" cy="2319342"/>
          </a:xfrm>
        </p:spPr>
      </p:pic>
      <p:pic>
        <p:nvPicPr>
          <p:cNvPr id="4098" name="Picture 2" descr="C:\Users\Дима\Pictures\Backgrounds_Black_wallpaper_texture_parquet_078531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Дима\Pictures\52ad5ec889-im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642918"/>
            <a:ext cx="4548198" cy="2345165"/>
          </a:xfrm>
          <a:prstGeom prst="rect">
            <a:avLst/>
          </a:prstGeom>
          <a:noFill/>
        </p:spPr>
      </p:pic>
      <p:pic>
        <p:nvPicPr>
          <p:cNvPr id="4101" name="Picture 5" descr="C:\Users\Дима\Pictures\P4GNF9I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2071678"/>
            <a:ext cx="3238496" cy="3238496"/>
          </a:xfrm>
          <a:prstGeom prst="rect">
            <a:avLst/>
          </a:prstGeom>
          <a:noFill/>
        </p:spPr>
      </p:pic>
      <p:pic>
        <p:nvPicPr>
          <p:cNvPr id="9" name="Рисунок 8" descr="54c155f4f685695b8156e82c1e69d1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3857628"/>
            <a:ext cx="4572032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има\Pictures\Backgrounds_Black_wallpaper_texture_parquet_07853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2857496"/>
            <a:ext cx="5202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Дякую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ус</a:t>
            </a:r>
            <a:r>
              <a:rPr lang="uk-UA" sz="4400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4400" dirty="0" smtClean="0"/>
              <a:t>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80</TotalTime>
  <Words>34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Техническая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Дима</cp:lastModifiedBy>
  <cp:revision>9</cp:revision>
  <dcterms:created xsi:type="dcterms:W3CDTF">2016-12-15T18:13:15Z</dcterms:created>
  <dcterms:modified xsi:type="dcterms:W3CDTF">2016-12-15T19:33:34Z</dcterms:modified>
</cp:coreProperties>
</file>