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58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532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A757E-2E67-473A-A447-3BB195F4DF1A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EECB-773E-4C9D-8A9D-6FA24789A8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Апокаліпсис за 20 років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2857520" cy="1752600"/>
          </a:xfrm>
        </p:spPr>
        <p:txBody>
          <a:bodyPr>
            <a:normAutofit/>
          </a:bodyPr>
          <a:lstStyle/>
          <a:p>
            <a:r>
              <a:rPr lang="uk-UA" sz="1600" dirty="0" smtClean="0">
                <a:solidFill>
                  <a:schemeClr val="bg2"/>
                </a:solidFill>
              </a:rPr>
              <a:t>Підготували: </a:t>
            </a:r>
          </a:p>
          <a:p>
            <a:r>
              <a:rPr lang="uk-UA" sz="1600" dirty="0" smtClean="0">
                <a:solidFill>
                  <a:schemeClr val="bg2"/>
                </a:solidFill>
              </a:rPr>
              <a:t>Мухіна </a:t>
            </a:r>
            <a:r>
              <a:rPr lang="uk-UA" sz="1600" dirty="0" err="1" smtClean="0">
                <a:solidFill>
                  <a:schemeClr val="bg2"/>
                </a:solidFill>
              </a:rPr>
              <a:t>Аріна</a:t>
            </a:r>
            <a:r>
              <a:rPr lang="uk-UA" sz="1600" dirty="0" smtClean="0">
                <a:solidFill>
                  <a:schemeClr val="bg2"/>
                </a:solidFill>
              </a:rPr>
              <a:t> </a:t>
            </a:r>
          </a:p>
          <a:p>
            <a:r>
              <a:rPr lang="uk-UA" sz="1600" dirty="0" smtClean="0">
                <a:solidFill>
                  <a:schemeClr val="bg2"/>
                </a:solidFill>
              </a:rPr>
              <a:t>Андрєєва Олександра</a:t>
            </a:r>
            <a:endParaRPr lang="ru-RU" sz="1600" dirty="0">
              <a:solidFill>
                <a:schemeClr val="bg2"/>
              </a:solidFill>
            </a:endParaRPr>
          </a:p>
        </p:txBody>
      </p:sp>
      <p:sp>
        <p:nvSpPr>
          <p:cNvPr id="1026" name="AutoShape 2" descr="Результат пошуку зображень за запитом &quot;апокаліпси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Результат пошуку зображень за запитом &quot;апокаліпси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Результат пошуку зображень за запитом &quot;апокаліпси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92" y="142852"/>
            <a:ext cx="916069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rgbClr val="C00000"/>
                </a:solidFill>
              </a:rPr>
              <a:t>Людина в повній мірі впливає на екологію планети, вважаючи, що не завдає шкоди ні собі, ні навколишньому середовищу. Цунамі, урагани, смерчі, вулкани,пожежі, землетруси, війни, ядерні вибухи, епідемії (зомбі) – все це впливає на екологію. Саме людська діяльність спричиняє все це.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098" name="AutoShape 2" descr="Результат пошуку зображень за запитом &quot;апокаліпси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Результат пошуку зображень за запитом &quot;апокаліпсис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39612"/>
            <a:ext cx="7143800" cy="401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Ядерні вибухи </a:t>
            </a:r>
            <a:br>
              <a:rPr lang="uk-UA" dirty="0" smtClean="0"/>
            </a:br>
            <a:r>
              <a:rPr lang="uk-UA" sz="2400" dirty="0" smtClean="0"/>
              <a:t>(- наша улюблена теорія</a:t>
            </a:r>
            <a:br>
              <a:rPr lang="uk-UA" sz="2400" dirty="0" smtClean="0"/>
            </a:br>
            <a:r>
              <a:rPr lang="uk-UA" sz="2400" dirty="0" smtClean="0"/>
              <a:t>- не правда, моя зомбі…)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857340"/>
            <a:ext cx="91440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Вибух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бомби </a:t>
            </a:r>
            <a:r>
              <a:rPr lang="ru-RU" dirty="0" err="1" smtClean="0"/>
              <a:t>спровокує</a:t>
            </a:r>
            <a:r>
              <a:rPr lang="ru-RU" dirty="0" smtClean="0"/>
              <a:t> </a:t>
            </a:r>
            <a:r>
              <a:rPr lang="ru-RU" dirty="0" err="1" smtClean="0"/>
              <a:t>випадіння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зливи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маслянистих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покриють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забруднять</a:t>
            </a:r>
            <a:r>
              <a:rPr lang="ru-RU" dirty="0" smtClean="0"/>
              <a:t> воду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радіацією</a:t>
            </a:r>
            <a:r>
              <a:rPr lang="ru-RU" dirty="0" smtClean="0"/>
              <a:t>.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почнуться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для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незворотні</a:t>
            </a:r>
            <a:r>
              <a:rPr lang="ru-RU" dirty="0" smtClean="0"/>
              <a:t> </a:t>
            </a:r>
            <a:r>
              <a:rPr lang="ru-RU" dirty="0" err="1" smtClean="0"/>
              <a:t>процеси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 </a:t>
            </a:r>
            <a:r>
              <a:rPr lang="ru-RU" dirty="0" err="1" smtClean="0"/>
              <a:t>Електромагнітні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 err="1" smtClean="0"/>
              <a:t>позбавлять</a:t>
            </a:r>
            <a:r>
              <a:rPr lang="ru-RU" dirty="0" smtClean="0"/>
              <a:t> людей </a:t>
            </a:r>
            <a:r>
              <a:rPr lang="ru-RU" dirty="0" err="1" smtClean="0"/>
              <a:t>електрики</a:t>
            </a:r>
            <a:r>
              <a:rPr lang="ru-RU" dirty="0" smtClean="0"/>
              <a:t>, а область </a:t>
            </a:r>
            <a:r>
              <a:rPr lang="ru-RU" dirty="0" err="1" smtClean="0"/>
              <a:t>епіцентру</a:t>
            </a:r>
            <a:r>
              <a:rPr lang="ru-RU" dirty="0" smtClean="0"/>
              <a:t> </a:t>
            </a:r>
            <a:r>
              <a:rPr lang="ru-RU" dirty="0" err="1" smtClean="0"/>
              <a:t>вибуху</a:t>
            </a:r>
            <a:r>
              <a:rPr lang="ru-RU" dirty="0" smtClean="0"/>
              <a:t> </a:t>
            </a:r>
            <a:r>
              <a:rPr lang="ru-RU" dirty="0" err="1" smtClean="0"/>
              <a:t>охоплять</a:t>
            </a:r>
            <a:r>
              <a:rPr lang="ru-RU" dirty="0" smtClean="0"/>
              <a:t> </a:t>
            </a:r>
            <a:r>
              <a:rPr lang="ru-RU" dirty="0" err="1" smtClean="0"/>
              <a:t>пожежі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підніметься</a:t>
            </a:r>
            <a:r>
              <a:rPr lang="ru-RU" dirty="0" smtClean="0"/>
              <a:t> </a:t>
            </a:r>
            <a:r>
              <a:rPr lang="ru-RU" dirty="0" err="1" smtClean="0"/>
              <a:t>величезна</a:t>
            </a:r>
            <a:r>
              <a:rPr lang="ru-RU" dirty="0" smtClean="0"/>
              <a:t> токсична </a:t>
            </a:r>
            <a:r>
              <a:rPr lang="ru-RU" dirty="0" err="1" smtClean="0"/>
              <a:t>хмара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ховатиме</a:t>
            </a:r>
            <a:r>
              <a:rPr lang="ru-RU" dirty="0" smtClean="0"/>
              <a:t> </a:t>
            </a:r>
            <a:r>
              <a:rPr lang="ru-RU" dirty="0" err="1" smtClean="0"/>
              <a:t>Сонце</a:t>
            </a:r>
            <a:r>
              <a:rPr lang="ru-RU" dirty="0" smtClean="0"/>
              <a:t>. </a:t>
            </a:r>
            <a:r>
              <a:rPr lang="ru-RU" dirty="0" err="1" smtClean="0"/>
              <a:t>Врятованим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ядерного </a:t>
            </a:r>
            <a:r>
              <a:rPr lang="ru-RU" dirty="0" err="1" smtClean="0"/>
              <a:t>апокаліпсису</a:t>
            </a:r>
            <a:r>
              <a:rPr lang="ru-RU" dirty="0" smtClean="0"/>
              <a:t> </a:t>
            </a:r>
            <a:r>
              <a:rPr lang="ru-RU" dirty="0" err="1" smtClean="0"/>
              <a:t>доведеться</a:t>
            </a:r>
            <a:r>
              <a:rPr lang="ru-RU" dirty="0" smtClean="0"/>
              <a:t> 30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в </a:t>
            </a:r>
            <a:r>
              <a:rPr lang="ru-RU" dirty="0" err="1" smtClean="0"/>
              <a:t>темряві</a:t>
            </a:r>
            <a:r>
              <a:rPr lang="ru-RU" dirty="0" smtClean="0"/>
              <a:t> при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нижчій</a:t>
            </a:r>
            <a:r>
              <a:rPr lang="ru-RU" dirty="0" smtClean="0"/>
              <a:t> </a:t>
            </a:r>
            <a:r>
              <a:rPr lang="ru-RU" dirty="0" err="1" smtClean="0"/>
              <a:t>температурі.Подібні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не дозволять </a:t>
            </a:r>
            <a:r>
              <a:rPr lang="ru-RU" dirty="0" err="1" smtClean="0"/>
              <a:t>займатися</a:t>
            </a:r>
            <a:r>
              <a:rPr lang="ru-RU" dirty="0" smtClean="0"/>
              <a:t> </a:t>
            </a:r>
            <a:r>
              <a:rPr lang="ru-RU" dirty="0" err="1" smtClean="0"/>
              <a:t>сільським</a:t>
            </a:r>
            <a:r>
              <a:rPr lang="ru-RU" dirty="0" smtClean="0"/>
              <a:t> </a:t>
            </a:r>
            <a:r>
              <a:rPr lang="ru-RU" dirty="0" err="1" smtClean="0"/>
              <a:t>господарством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людство</a:t>
            </a:r>
            <a:r>
              <a:rPr lang="ru-RU" dirty="0" smtClean="0"/>
              <a:t> </a:t>
            </a:r>
            <a:r>
              <a:rPr lang="ru-RU" dirty="0" err="1" smtClean="0"/>
              <a:t>почне</a:t>
            </a:r>
            <a:r>
              <a:rPr lang="ru-RU" dirty="0" smtClean="0"/>
              <a:t> </a:t>
            </a:r>
            <a:r>
              <a:rPr lang="ru-RU" dirty="0" err="1" smtClean="0"/>
              <a:t>вимирати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голоду.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постійного</a:t>
            </a:r>
            <a:r>
              <a:rPr lang="ru-RU" dirty="0" smtClean="0"/>
              <a:t> холоду </a:t>
            </a:r>
            <a:r>
              <a:rPr lang="ru-RU" dirty="0" err="1" smtClean="0"/>
              <a:t>вимруть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, а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ультрафіолетовим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випромінюванням</a:t>
            </a:r>
            <a:r>
              <a:rPr lang="ru-RU" dirty="0" smtClean="0"/>
              <a:t> 50% озонового шару </a:t>
            </a:r>
            <a:r>
              <a:rPr lang="ru-RU" dirty="0" err="1" smtClean="0"/>
              <a:t>призведе</a:t>
            </a:r>
            <a:r>
              <a:rPr lang="ru-RU" dirty="0" smtClean="0"/>
              <a:t> до </a:t>
            </a:r>
            <a:r>
              <a:rPr lang="ru-RU" dirty="0" err="1" smtClean="0"/>
              <a:t>мутації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істот</a:t>
            </a:r>
            <a:r>
              <a:rPr lang="ru-RU" dirty="0" smtClean="0"/>
              <a:t>. </a:t>
            </a:r>
            <a:r>
              <a:rPr lang="ru-RU" dirty="0" err="1" smtClean="0"/>
              <a:t>Охолодження</a:t>
            </a:r>
            <a:r>
              <a:rPr lang="ru-RU" dirty="0" smtClean="0"/>
              <a:t> </a:t>
            </a:r>
            <a:r>
              <a:rPr lang="ru-RU" dirty="0" err="1" smtClean="0"/>
              <a:t>океанів</a:t>
            </a:r>
            <a:r>
              <a:rPr lang="ru-RU" dirty="0" smtClean="0"/>
              <a:t> буде </a:t>
            </a:r>
            <a:r>
              <a:rPr lang="ru-RU" dirty="0" err="1" smtClean="0"/>
              <a:t>супроводжуватися</a:t>
            </a:r>
            <a:r>
              <a:rPr lang="ru-RU" dirty="0" smtClean="0"/>
              <a:t> </a:t>
            </a:r>
            <a:r>
              <a:rPr lang="ru-RU" dirty="0" err="1" smtClean="0"/>
              <a:t>потужними</a:t>
            </a:r>
            <a:r>
              <a:rPr lang="ru-RU" dirty="0" smtClean="0"/>
              <a:t> тайфунами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ураганами.Після</a:t>
            </a:r>
            <a:r>
              <a:rPr lang="ru-RU" dirty="0" smtClean="0"/>
              <a:t> </a:t>
            </a:r>
            <a:r>
              <a:rPr lang="ru-RU" dirty="0" err="1" smtClean="0"/>
              <a:t>появи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люди, </a:t>
            </a:r>
            <a:r>
              <a:rPr lang="ru-RU" dirty="0" err="1" smtClean="0"/>
              <a:t>намагаючись</a:t>
            </a:r>
            <a:r>
              <a:rPr lang="ru-RU" dirty="0" smtClean="0"/>
              <a:t> </a:t>
            </a:r>
            <a:r>
              <a:rPr lang="ru-RU" dirty="0" err="1" smtClean="0"/>
              <a:t>виростити</a:t>
            </a:r>
            <a:r>
              <a:rPr lang="ru-RU" dirty="0" smtClean="0"/>
              <a:t> </a:t>
            </a:r>
            <a:r>
              <a:rPr lang="ru-RU" dirty="0" err="1" smtClean="0"/>
              <a:t>врожай</a:t>
            </a:r>
            <a:r>
              <a:rPr lang="ru-RU" dirty="0" smtClean="0"/>
              <a:t>,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схильні</a:t>
            </a:r>
            <a:r>
              <a:rPr lang="ru-RU" dirty="0" smtClean="0"/>
              <a:t> до раку </a:t>
            </a:r>
            <a:r>
              <a:rPr lang="ru-RU" dirty="0" err="1" smtClean="0"/>
              <a:t>шкіри.Порятунком</a:t>
            </a:r>
            <a:r>
              <a:rPr lang="ru-RU" dirty="0" smtClean="0"/>
              <a:t> </a:t>
            </a:r>
            <a:r>
              <a:rPr lang="ru-RU" dirty="0" err="1" smtClean="0"/>
              <a:t>стануть</a:t>
            </a:r>
            <a:r>
              <a:rPr lang="ru-RU" dirty="0" smtClean="0"/>
              <a:t> </a:t>
            </a:r>
            <a:r>
              <a:rPr lang="ru-RU" dirty="0" err="1" smtClean="0"/>
              <a:t>консерви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вони не </a:t>
            </a:r>
            <a:r>
              <a:rPr lang="ru-RU" dirty="0" err="1" smtClean="0"/>
              <a:t>зможуть</a:t>
            </a:r>
            <a:r>
              <a:rPr lang="ru-RU" dirty="0" smtClean="0"/>
              <a:t> </a:t>
            </a:r>
            <a:r>
              <a:rPr lang="ru-RU" dirty="0" err="1" smtClean="0"/>
              <a:t>захистити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згубного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частинок</a:t>
            </a:r>
            <a:r>
              <a:rPr lang="ru-RU" dirty="0" smtClean="0"/>
              <a:t> стронцію-90,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причиною </a:t>
            </a:r>
            <a:r>
              <a:rPr lang="ru-RU" dirty="0" err="1" smtClean="0"/>
              <a:t>онкології.Тривалість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нащадків</a:t>
            </a:r>
            <a:r>
              <a:rPr lang="ru-RU" dirty="0" smtClean="0"/>
              <a:t> людей,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вижили</a:t>
            </a:r>
            <a:r>
              <a:rPr lang="ru-RU" dirty="0" smtClean="0"/>
              <a:t> при ядерному </a:t>
            </a:r>
            <a:r>
              <a:rPr lang="ru-RU" dirty="0" err="1" smtClean="0"/>
              <a:t>вибуху</a:t>
            </a:r>
            <a:r>
              <a:rPr lang="ru-RU" dirty="0" smtClean="0"/>
              <a:t>,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скоротиться</a:t>
            </a:r>
            <a:r>
              <a:rPr lang="ru-RU" dirty="0" smtClean="0"/>
              <a:t>, а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народжуватися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дефектами. </a:t>
            </a:r>
            <a:r>
              <a:rPr lang="ru-RU" dirty="0" err="1" smtClean="0"/>
              <a:t>Вчені</a:t>
            </a:r>
            <a:r>
              <a:rPr lang="ru-RU" dirty="0" smtClean="0"/>
              <a:t> </a:t>
            </a:r>
            <a:r>
              <a:rPr lang="ru-RU" dirty="0" err="1" smtClean="0"/>
              <a:t>стверджують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апокаліпсис</a:t>
            </a:r>
            <a:r>
              <a:rPr lang="ru-RU" dirty="0" smtClean="0"/>
              <a:t> не </a:t>
            </a:r>
            <a:r>
              <a:rPr lang="ru-RU" dirty="0" err="1" smtClean="0"/>
              <a:t>знищить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земну</a:t>
            </a:r>
            <a:r>
              <a:rPr lang="ru-RU" dirty="0" smtClean="0"/>
              <a:t> </a:t>
            </a:r>
            <a:r>
              <a:rPr lang="ru-RU" dirty="0" err="1" smtClean="0"/>
              <a:t>цивілізацію</a:t>
            </a:r>
            <a:r>
              <a:rPr lang="ru-RU" dirty="0" smtClean="0"/>
              <a:t>. </a:t>
            </a:r>
            <a:r>
              <a:rPr lang="ru-RU" dirty="0" err="1" smtClean="0"/>
              <a:t>Ситуація</a:t>
            </a:r>
            <a:r>
              <a:rPr lang="ru-RU" dirty="0" smtClean="0"/>
              <a:t> </a:t>
            </a:r>
            <a:r>
              <a:rPr lang="ru-RU" dirty="0" err="1" smtClean="0"/>
              <a:t>зміниться</a:t>
            </a:r>
            <a:r>
              <a:rPr lang="ru-RU" dirty="0" smtClean="0"/>
              <a:t> в </a:t>
            </a:r>
            <a:r>
              <a:rPr lang="ru-RU" dirty="0" err="1" smtClean="0"/>
              <a:t>кращу</a:t>
            </a:r>
            <a:r>
              <a:rPr lang="ru-RU" dirty="0" smtClean="0"/>
              <a:t> сторону </a:t>
            </a:r>
            <a:r>
              <a:rPr lang="ru-RU" dirty="0" err="1" smtClean="0"/>
              <a:t>лише</a:t>
            </a:r>
            <a:r>
              <a:rPr lang="ru-RU" dirty="0" smtClean="0"/>
              <a:t> через 30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катастрофи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Повстання роботів</a:t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(хочу бути роботом Т.Т)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Розвиток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технологій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вже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найближчими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десятиліттями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створити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нове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чудо: машину, яка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здатна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думати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самостійно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Однак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експерти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вважають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радіти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цьому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доведеться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недовго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роботи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штучним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інтелектом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знищать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людство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Вони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кажуть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штучний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розум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найбільшою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загрозою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існуванню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людей.</a:t>
            </a:r>
          </a:p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Науковці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раніше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замислювалися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часи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, коли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машини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стануть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розумнішими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своїх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творців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Проте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тепер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вони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починають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говорити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все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гучніше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: одним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перших свою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схвильованість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виразив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Ілон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Маск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засновник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автовиробника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Tesla.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жовтні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сказав,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штучний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інтелект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найбільшою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загрозою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людства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Естафету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підхопив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відомий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популяризатор науки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Стівен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Хокінг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Хоча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через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свій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стан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здоров’я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користуватися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розумними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» машинами,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справжній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штучний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розум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лякає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194" name="AutoShape 2" descr="https://techtoday.in.ua/wp-content/uploads/2014/12/SHtuchniy-intelek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Магнітна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катастрофа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>
                <a:solidFill>
                  <a:schemeClr val="bg1"/>
                </a:solidFill>
              </a:rPr>
              <a:t>зрушення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полюсів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магнітного</a:t>
            </a:r>
            <a:r>
              <a:rPr lang="ru-RU" sz="1800" dirty="0">
                <a:solidFill>
                  <a:schemeClr val="bg1"/>
                </a:solidFill>
              </a:rPr>
              <a:t> поля </a:t>
            </a:r>
            <a:r>
              <a:rPr lang="ru-RU" sz="1800" dirty="0" err="1">
                <a:solidFill>
                  <a:schemeClr val="bg1"/>
                </a:solidFill>
              </a:rPr>
              <a:t>Землі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Відповідно</a:t>
            </a:r>
            <a:r>
              <a:rPr lang="ru-RU" sz="1800" dirty="0">
                <a:solidFill>
                  <a:schemeClr val="bg1"/>
                </a:solidFill>
              </a:rPr>
              <a:t> до </a:t>
            </a:r>
            <a:r>
              <a:rPr lang="ru-RU" sz="1800" dirty="0" err="1">
                <a:solidFill>
                  <a:schemeClr val="bg1"/>
                </a:solidFill>
              </a:rPr>
              <a:t>теорії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магнітне</a:t>
            </a:r>
            <a:r>
              <a:rPr lang="ru-RU" sz="1800" dirty="0">
                <a:solidFill>
                  <a:schemeClr val="bg1"/>
                </a:solidFill>
              </a:rPr>
              <a:t> поле </a:t>
            </a:r>
            <a:r>
              <a:rPr lang="ru-RU" sz="1800" dirty="0" err="1">
                <a:solidFill>
                  <a:schemeClr val="bg1"/>
                </a:solidFill>
              </a:rPr>
              <a:t>Землі</a:t>
            </a:r>
            <a:r>
              <a:rPr lang="ru-RU" sz="1800" dirty="0">
                <a:solidFill>
                  <a:schemeClr val="bg1"/>
                </a:solidFill>
              </a:rPr>
              <a:t> в </a:t>
            </a:r>
            <a:r>
              <a:rPr lang="ru-RU" sz="1800" dirty="0" err="1">
                <a:solidFill>
                  <a:schemeClr val="bg1"/>
                </a:solidFill>
              </a:rPr>
              <a:t>цей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період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ослабне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перестане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захищати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від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шкідливого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космічного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випромінювання</a:t>
            </a:r>
            <a:r>
              <a:rPr lang="ru-RU" sz="1800" dirty="0">
                <a:solidFill>
                  <a:schemeClr val="bg1"/>
                </a:solidFill>
              </a:rPr>
              <a:t>, а значить, </a:t>
            </a:r>
            <a:r>
              <a:rPr lang="ru-RU" sz="1800" dirty="0" err="1">
                <a:solidFill>
                  <a:schemeClr val="bg1"/>
                </a:solidFill>
              </a:rPr>
              <a:t>всім</a:t>
            </a:r>
            <a:r>
              <a:rPr lang="ru-RU" sz="1800" dirty="0">
                <a:solidFill>
                  <a:schemeClr val="bg1"/>
                </a:solidFill>
              </a:rPr>
              <a:t> живим </a:t>
            </a:r>
            <a:r>
              <a:rPr lang="ru-RU" sz="1800" dirty="0" err="1">
                <a:solidFill>
                  <a:schemeClr val="bg1"/>
                </a:solidFill>
              </a:rPr>
              <a:t>організмам</a:t>
            </a:r>
            <a:r>
              <a:rPr lang="ru-RU" sz="1800" dirty="0">
                <a:solidFill>
                  <a:schemeClr val="bg1"/>
                </a:solidFill>
              </a:rPr>
              <a:t> на </a:t>
            </a:r>
            <a:r>
              <a:rPr lang="ru-RU" sz="1800" dirty="0" err="1">
                <a:solidFill>
                  <a:schemeClr val="bg1"/>
                </a:solidFill>
              </a:rPr>
              <a:t>планеті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загрожує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вимирання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r>
              <a:rPr lang="ru-RU" sz="1800" dirty="0" err="1">
                <a:solidFill>
                  <a:schemeClr val="bg1"/>
                </a:solidFill>
              </a:rPr>
              <a:t>Явище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наукової</a:t>
            </a:r>
            <a:r>
              <a:rPr lang="ru-RU" sz="1800" dirty="0">
                <a:solidFill>
                  <a:schemeClr val="bg1"/>
                </a:solidFill>
              </a:rPr>
              <a:t> точки </a:t>
            </a:r>
            <a:r>
              <a:rPr lang="ru-RU" sz="1800" dirty="0" err="1">
                <a:solidFill>
                  <a:schemeClr val="bg1"/>
                </a:solidFill>
              </a:rPr>
              <a:t>зору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дуже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ймовірне</a:t>
            </a:r>
            <a:r>
              <a:rPr lang="ru-RU" sz="1800" dirty="0">
                <a:solidFill>
                  <a:schemeClr val="bg1"/>
                </a:solidFill>
              </a:rPr>
              <a:t>: </a:t>
            </a:r>
            <a:r>
              <a:rPr lang="ru-RU" sz="1800" dirty="0" err="1">
                <a:solidFill>
                  <a:schemeClr val="bg1"/>
                </a:solidFill>
              </a:rPr>
              <a:t>імовірно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південний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північний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магнітні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полюси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вже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мінялися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місцями</a:t>
            </a:r>
            <a:r>
              <a:rPr lang="ru-RU" sz="1800" dirty="0">
                <a:solidFill>
                  <a:schemeClr val="bg1"/>
                </a:solidFill>
              </a:rPr>
              <a:t> 780 тис. </a:t>
            </a:r>
            <a:r>
              <a:rPr lang="ru-RU" sz="1800" dirty="0" err="1">
                <a:solidFill>
                  <a:schemeClr val="bg1"/>
                </a:solidFill>
              </a:rPr>
              <a:t>років</a:t>
            </a:r>
            <a:r>
              <a:rPr lang="ru-RU" sz="1800" dirty="0">
                <a:solidFill>
                  <a:schemeClr val="bg1"/>
                </a:solidFill>
              </a:rPr>
              <a:t> тому.</a:t>
            </a:r>
          </a:p>
          <a:p>
            <a:r>
              <a:rPr lang="ru-RU" sz="1800" dirty="0">
                <a:solidFill>
                  <a:schemeClr val="bg1"/>
                </a:solidFill>
              </a:rPr>
              <a:t>За </a:t>
            </a:r>
            <a:r>
              <a:rPr lang="ru-RU" sz="1800" dirty="0" err="1">
                <a:solidFill>
                  <a:schemeClr val="bg1"/>
                </a:solidFill>
              </a:rPr>
              <a:t>деякими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даними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наступна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інверсія</a:t>
            </a:r>
            <a:r>
              <a:rPr lang="ru-RU" sz="1800" dirty="0">
                <a:solidFill>
                  <a:schemeClr val="bg1"/>
                </a:solidFill>
              </a:rPr>
              <a:t> повинна </a:t>
            </a:r>
            <a:r>
              <a:rPr lang="ru-RU" sz="1800" dirty="0" err="1">
                <a:solidFill>
                  <a:schemeClr val="bg1"/>
                </a:solidFill>
              </a:rPr>
              <a:t>відбутися</a:t>
            </a:r>
            <a:r>
              <a:rPr lang="ru-RU" sz="1800" dirty="0">
                <a:solidFill>
                  <a:schemeClr val="bg1"/>
                </a:solidFill>
              </a:rPr>
              <a:t> не </a:t>
            </a:r>
            <a:r>
              <a:rPr lang="ru-RU" sz="1800" dirty="0" err="1">
                <a:solidFill>
                  <a:schemeClr val="bg1"/>
                </a:solidFill>
              </a:rPr>
              <a:t>пізніше</a:t>
            </a:r>
            <a:r>
              <a:rPr lang="ru-RU" sz="1800" dirty="0">
                <a:solidFill>
                  <a:schemeClr val="bg1"/>
                </a:solidFill>
              </a:rPr>
              <a:t> 2021 року </a:t>
            </a:r>
            <a:r>
              <a:rPr lang="ru-RU" sz="1800" dirty="0" err="1">
                <a:solidFill>
                  <a:schemeClr val="bg1"/>
                </a:solidFill>
              </a:rPr>
              <a:t>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підтвердженням</a:t>
            </a:r>
            <a:r>
              <a:rPr lang="ru-RU" sz="1800" dirty="0">
                <a:solidFill>
                  <a:schemeClr val="bg1"/>
                </a:solidFill>
              </a:rPr>
              <a:t> того, </a:t>
            </a:r>
            <a:r>
              <a:rPr lang="ru-RU" sz="1800" dirty="0" err="1">
                <a:solidFill>
                  <a:schemeClr val="bg1"/>
                </a:solidFill>
              </a:rPr>
              <a:t>що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процес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йде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повним</a:t>
            </a:r>
            <a:r>
              <a:rPr lang="ru-RU" sz="1800" dirty="0">
                <a:solidFill>
                  <a:schemeClr val="bg1"/>
                </a:solidFill>
              </a:rPr>
              <a:t> ходом, </a:t>
            </a:r>
            <a:r>
              <a:rPr lang="ru-RU" sz="1800" dirty="0" err="1">
                <a:solidFill>
                  <a:schemeClr val="bg1"/>
                </a:solidFill>
              </a:rPr>
              <a:t>дослідники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вважають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дивні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процеси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що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відбуваються</a:t>
            </a:r>
            <a:r>
              <a:rPr lang="ru-RU" sz="1800" dirty="0">
                <a:solidFill>
                  <a:schemeClr val="bg1"/>
                </a:solidFill>
              </a:rPr>
              <a:t> у </a:t>
            </a:r>
            <a:r>
              <a:rPr lang="ru-RU" sz="1800" dirty="0" err="1">
                <a:solidFill>
                  <a:schemeClr val="bg1"/>
                </a:solidFill>
              </a:rPr>
              <a:t>світі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тварин</a:t>
            </a:r>
            <a:r>
              <a:rPr lang="ru-RU" sz="1800" dirty="0">
                <a:solidFill>
                  <a:schemeClr val="bg1"/>
                </a:solidFill>
              </a:rPr>
              <a:t>: </a:t>
            </a:r>
            <a:r>
              <a:rPr lang="ru-RU" sz="1800" dirty="0" err="1">
                <a:solidFill>
                  <a:schemeClr val="bg1"/>
                </a:solidFill>
              </a:rPr>
              <a:t>нібито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саме</a:t>
            </a:r>
            <a:r>
              <a:rPr lang="ru-RU" sz="1800" dirty="0">
                <a:solidFill>
                  <a:schemeClr val="bg1"/>
                </a:solidFill>
              </a:rPr>
              <a:t> через </a:t>
            </a:r>
            <a:r>
              <a:rPr lang="ru-RU" sz="1800" dirty="0" err="1">
                <a:solidFill>
                  <a:schemeClr val="bg1"/>
                </a:solidFill>
              </a:rPr>
              <a:t>зсув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магнітного</a:t>
            </a:r>
            <a:r>
              <a:rPr lang="ru-RU" sz="1800" dirty="0">
                <a:solidFill>
                  <a:schemeClr val="bg1"/>
                </a:solidFill>
              </a:rPr>
              <a:t> поля </a:t>
            </a:r>
            <a:r>
              <a:rPr lang="ru-RU" sz="1800" dirty="0" err="1">
                <a:solidFill>
                  <a:schemeClr val="bg1"/>
                </a:solidFill>
              </a:rPr>
              <a:t>викидаються</a:t>
            </a:r>
            <a:r>
              <a:rPr lang="ru-RU" sz="1800" dirty="0">
                <a:solidFill>
                  <a:schemeClr val="bg1"/>
                </a:solidFill>
              </a:rPr>
              <a:t> на берег </a:t>
            </a:r>
            <a:r>
              <a:rPr lang="ru-RU" sz="1800" dirty="0" err="1">
                <a:solidFill>
                  <a:schemeClr val="bg1"/>
                </a:solidFill>
              </a:rPr>
              <a:t>кити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збиваються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</a:t>
            </a:r>
            <a:r>
              <a:rPr lang="ru-RU" sz="1800" dirty="0">
                <a:solidFill>
                  <a:schemeClr val="bg1"/>
                </a:solidFill>
              </a:rPr>
              <a:t> шляху </a:t>
            </a:r>
            <a:r>
              <a:rPr lang="ru-RU" sz="1800" dirty="0" err="1">
                <a:solidFill>
                  <a:schemeClr val="bg1"/>
                </a:solidFill>
              </a:rPr>
              <a:t>перелітні</a:t>
            </a:r>
            <a:r>
              <a:rPr lang="ru-RU" sz="1800" dirty="0">
                <a:solidFill>
                  <a:schemeClr val="bg1"/>
                </a:solidFill>
              </a:rPr>
              <a:t> птахи </a:t>
            </a:r>
            <a:r>
              <a:rPr lang="ru-RU" sz="1800" dirty="0" err="1">
                <a:solidFill>
                  <a:schemeClr val="bg1"/>
                </a:solidFill>
              </a:rPr>
              <a:t>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безслідно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зникають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бджіл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6146" name="AutoShape 2" descr="Результат пошуку зображень за запитом &quot;магнітна катастроф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91440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chemeClr val="bg1"/>
                </a:solidFill>
              </a:rPr>
              <a:t>Магічна катастрофа </a:t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>(а також сходження Богів на землю)</a:t>
            </a:r>
            <a:br>
              <a:rPr lang="uk-UA" sz="3100" b="1" dirty="0" smtClean="0">
                <a:solidFill>
                  <a:schemeClr val="bg1"/>
                </a:solidFill>
              </a:rPr>
            </a:br>
            <a:r>
              <a:rPr lang="uk-UA" sz="3100" b="1" dirty="0" smtClean="0">
                <a:solidFill>
                  <a:schemeClr val="bg1"/>
                </a:solidFill>
              </a:rPr>
              <a:t>(</a:t>
            </a:r>
            <a:r>
              <a:rPr lang="uk-UA" sz="3100" b="1" dirty="0" err="1" smtClean="0">
                <a:solidFill>
                  <a:schemeClr val="bg1"/>
                </a:solidFill>
              </a:rPr>
              <a:t>минутка</a:t>
            </a:r>
            <a:r>
              <a:rPr lang="uk-UA" sz="3100" b="1" dirty="0" smtClean="0">
                <a:solidFill>
                  <a:schemeClr val="bg1"/>
                </a:solidFill>
              </a:rPr>
              <a:t> позитиву</a:t>
            </a:r>
            <a:r>
              <a:rPr lang="uk-UA" b="1" dirty="0" smtClean="0">
                <a:solidFill>
                  <a:schemeClr val="bg1"/>
                </a:solidFill>
              </a:rPr>
              <a:t>)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14353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Магічна (наш внесок в апокаліпсис)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</a:rPr>
              <a:t>	Відбудеться через повстання відьом, магів, Гаррі </a:t>
            </a:r>
            <a:r>
              <a:rPr lang="uk-UA" dirty="0" err="1" smtClean="0">
                <a:solidFill>
                  <a:schemeClr val="bg1"/>
                </a:solidFill>
              </a:rPr>
              <a:t>Поттера</a:t>
            </a:r>
            <a:r>
              <a:rPr lang="uk-UA" dirty="0" smtClean="0">
                <a:solidFill>
                  <a:schemeClr val="bg1"/>
                </a:solidFill>
              </a:rPr>
              <a:t> і </a:t>
            </a:r>
            <a:r>
              <a:rPr lang="uk-UA" dirty="0" err="1" smtClean="0">
                <a:solidFill>
                  <a:schemeClr val="bg1"/>
                </a:solidFill>
              </a:rPr>
              <a:t>Мерліна</a:t>
            </a:r>
            <a:r>
              <a:rPr lang="uk-UA" dirty="0" smtClean="0">
                <a:solidFill>
                  <a:schemeClr val="bg1"/>
                </a:solidFill>
              </a:rPr>
              <a:t>, волхвів, рудих бестій, Духів і чортів. </a:t>
            </a:r>
            <a:r>
              <a:rPr lang="uk-UA" dirty="0" err="1" smtClean="0">
                <a:solidFill>
                  <a:schemeClr val="bg1"/>
                </a:solidFill>
              </a:rPr>
              <a:t>Короче</a:t>
            </a:r>
            <a:r>
              <a:rPr lang="uk-UA" dirty="0" smtClean="0">
                <a:solidFill>
                  <a:schemeClr val="bg1"/>
                </a:solidFill>
              </a:rPr>
              <a:t>, на цьому все… просто буде повстання, переселення душ, дивна погода… молитви… магічні заклинання… прокльони… а взагалі нічого нового…. </a:t>
            </a:r>
            <a:r>
              <a:rPr lang="uk-UA" dirty="0" err="1" smtClean="0">
                <a:solidFill>
                  <a:schemeClr val="bg1"/>
                </a:solidFill>
              </a:rPr>
              <a:t>Чур</a:t>
            </a:r>
            <a:r>
              <a:rPr lang="uk-UA" dirty="0" smtClean="0">
                <a:solidFill>
                  <a:schemeClr val="bg1"/>
                </a:solidFill>
              </a:rPr>
              <a:t> я за Гаррі… а взагалі, я більше вірю в епідемію і зомбі тим паче вчені проводять дослідження і вже винайшли засіб управління людьми…</a:t>
            </a:r>
          </a:p>
          <a:p>
            <a:pPr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uk-UA" dirty="0" smtClean="0">
              <a:solidFill>
                <a:schemeClr val="bg1"/>
              </a:solidFill>
            </a:endParaRPr>
          </a:p>
          <a:p>
            <a:r>
              <a:rPr lang="uk-UA" b="1" dirty="0" smtClean="0">
                <a:solidFill>
                  <a:srgbClr val="FFC000"/>
                </a:solidFill>
              </a:rPr>
              <a:t>Богів (не зовсім наш внесок)</a:t>
            </a:r>
          </a:p>
          <a:p>
            <a:pPr>
              <a:buNone/>
            </a:pPr>
            <a:r>
              <a:rPr lang="uk-UA" b="1" dirty="0" smtClean="0">
                <a:solidFill>
                  <a:srgbClr val="FFC000"/>
                </a:solidFill>
              </a:rPr>
              <a:t> 	</a:t>
            </a:r>
            <a:r>
              <a:rPr lang="uk-UA" b="1" dirty="0" err="1" smtClean="0">
                <a:solidFill>
                  <a:srgbClr val="FFC000"/>
                </a:solidFill>
              </a:rPr>
              <a:t>Ітак</a:t>
            </a:r>
            <a:r>
              <a:rPr lang="uk-UA" b="1" dirty="0" smtClean="0">
                <a:solidFill>
                  <a:srgbClr val="FFC000"/>
                </a:solidFill>
              </a:rPr>
              <a:t>, Боги всіх релігій (Зевс, Будда, Ісус ….) спустяться на Землю і почнуть сваритись за те, хто справжній Бог. </a:t>
            </a:r>
            <a:r>
              <a:rPr lang="uk-UA" b="1" dirty="0" err="1" smtClean="0">
                <a:solidFill>
                  <a:srgbClr val="FFC000"/>
                </a:solidFill>
              </a:rPr>
              <a:t>Піф-паф</a:t>
            </a:r>
            <a:r>
              <a:rPr lang="uk-UA" b="1" dirty="0" smtClean="0">
                <a:solidFill>
                  <a:srgbClr val="FFC000"/>
                </a:solidFill>
              </a:rPr>
              <a:t>. </a:t>
            </a:r>
            <a:r>
              <a:rPr lang="uk-UA" b="1" dirty="0" err="1" smtClean="0">
                <a:solidFill>
                  <a:srgbClr val="FFC000"/>
                </a:solidFill>
              </a:rPr>
              <a:t>Близкавки</a:t>
            </a:r>
            <a:r>
              <a:rPr lang="uk-UA" b="1" dirty="0" smtClean="0">
                <a:solidFill>
                  <a:srgbClr val="FFC000"/>
                </a:solidFill>
              </a:rPr>
              <a:t>, урагани, вітри, цунамі… Люди в небі літають в страху. Жах, корупція, насилля, президент України. І це ще не повний перелік катастроф, які будуть чекати людей. </a:t>
            </a:r>
          </a:p>
          <a:p>
            <a:pPr>
              <a:buNone/>
            </a:pPr>
            <a:r>
              <a:rPr lang="uk-UA" b="1" dirty="0" smtClean="0">
                <a:solidFill>
                  <a:srgbClr val="FFC000"/>
                </a:solidFill>
              </a:rPr>
              <a:t>	(Цікаво, а самогубства будуть?)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3214686"/>
            <a:ext cx="1500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VS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Дякуємо за увагу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3500438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Вибачте, за дурниці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(ми спатки хочемо)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Ми вас любимо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(а ні, показалось)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0"/>
            <a:ext cx="5000628" cy="24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296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Апокаліпсис за 20 років</vt:lpstr>
      <vt:lpstr>Людина в повній мірі впливає на екологію планети, вважаючи, що не завдає шкоди ні собі, ні навколишньому середовищу. Цунамі, урагани, смерчі, вулкани,пожежі, землетруси, війни, ядерні вибухи, епідемії (зомбі) – все це впливає на екологію. Саме людська діяльність спричиняє все це.</vt:lpstr>
      <vt:lpstr>Ядерні вибухи  (- наша улюблена теорія - не правда, моя зомбі…)</vt:lpstr>
      <vt:lpstr>Презентация PowerPoint</vt:lpstr>
      <vt:lpstr>Повстання роботів (хочу бути роботом Т.Т)</vt:lpstr>
      <vt:lpstr>Магнітна катастрофа</vt:lpstr>
      <vt:lpstr>Магічна катастрофа  (а також сходження Богів на землю) (минутка позитиву)</vt:lpstr>
      <vt:lpstr>Дякуємо за увагу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Апокаліпсис за 20 років</dc:title>
  <dc:creator>DUT_418</dc:creator>
  <cp:lastModifiedBy>Admin</cp:lastModifiedBy>
  <cp:revision>8</cp:revision>
  <dcterms:created xsi:type="dcterms:W3CDTF">2019-03-28T06:27:33Z</dcterms:created>
  <dcterms:modified xsi:type="dcterms:W3CDTF">2019-04-05T12:00:53Z</dcterms:modified>
</cp:coreProperties>
</file>