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95" autoAdjust="0"/>
  </p:normalViewPr>
  <p:slideViewPr>
    <p:cSldViewPr>
      <p:cViewPr varScale="1">
        <p:scale>
          <a:sx n="69" d="100"/>
          <a:sy n="69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4012" y="6021288"/>
            <a:ext cx="4208512" cy="769640"/>
          </a:xfrm>
        </p:spPr>
        <p:txBody>
          <a:bodyPr/>
          <a:lstStyle/>
          <a:p>
            <a:r>
              <a:rPr lang="uk-UA" dirty="0" smtClean="0"/>
              <a:t>Яргін Максим МНД-11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3971" y="188640"/>
            <a:ext cx="633538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Ким я бачу себе у </a:t>
            </a:r>
          </a:p>
          <a:p>
            <a:pPr algn="ctr"/>
            <a:r>
              <a:rPr lang="uk-U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майбутньому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AutoShape 4" descr="Картинки по запросу Бизнесмен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6" descr="Картинки по запросу Бизнесмен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0" y="2348880"/>
            <a:ext cx="2245835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351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Бізнесмен</a:t>
            </a:r>
            <a:endParaRPr lang="ru-RU" sz="5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1365" y="1386624"/>
            <a:ext cx="4486659" cy="5693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Бізнесмен</a:t>
            </a:r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це </a:t>
            </a:r>
            <a:r>
              <a:rPr lang="ru-RU" sz="28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ділова</a:t>
            </a:r>
            <a:r>
              <a:rPr lang="ru-RU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людина</a:t>
            </a:r>
            <a:r>
              <a:rPr lang="ru-RU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endParaRPr lang="ru-RU" sz="28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Бізнесмен</a:t>
            </a:r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це </a:t>
            </a:r>
            <a:r>
              <a:rPr lang="ru-RU" sz="28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людина</a:t>
            </a:r>
            <a:r>
              <a:rPr lang="ru-RU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sz="28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займається</a:t>
            </a:r>
            <a:r>
              <a:rPr lang="ru-RU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28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підприємницькою</a:t>
            </a:r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діяльністю</a:t>
            </a:r>
            <a:r>
              <a:rPr lang="ru-RU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28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 </a:t>
            </a:r>
            <a:r>
              <a:rPr lang="ru-RU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отримує</a:t>
            </a:r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 </a:t>
            </a:r>
            <a:r>
              <a:rPr lang="ru-RU" sz="28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своєї</a:t>
            </a:r>
            <a:r>
              <a:rPr lang="ru-RU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діяльності</a:t>
            </a:r>
            <a:r>
              <a:rPr lang="ru-RU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прибуток</a:t>
            </a:r>
            <a:r>
              <a:rPr lang="ru-RU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endParaRPr lang="ru-RU" sz="28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Він</a:t>
            </a:r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може</a:t>
            </a:r>
            <a:r>
              <a:rPr lang="ru-RU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займатися</a:t>
            </a:r>
            <a:r>
              <a:rPr lang="ru-RU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sz="28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сфері</a:t>
            </a:r>
            <a:r>
              <a:rPr lang="ru-RU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виробництва</a:t>
            </a:r>
            <a:r>
              <a:rPr lang="ru-RU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endParaRPr lang="ru-RU" sz="28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продажу </a:t>
            </a:r>
            <a:r>
              <a:rPr lang="ru-RU" sz="28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або</a:t>
            </a:r>
            <a:r>
              <a:rPr lang="ru-RU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надання</a:t>
            </a:r>
            <a:r>
              <a:rPr lang="ru-RU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послуг</a:t>
            </a:r>
            <a:r>
              <a:rPr lang="ru-RU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endParaRPr lang="ru-RU" sz="28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 descr="Картинки по запросу Атрибуты бизнесме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556792"/>
            <a:ext cx="251604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7981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6048672" cy="4752528"/>
          </a:xfrm>
        </p:spPr>
        <p:txBody>
          <a:bodyPr>
            <a:normAutofit fontScale="92500"/>
          </a:bodyPr>
          <a:lstStyle/>
          <a:p>
            <a:r>
              <a:rPr lang="uk-UA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Керівниками, </a:t>
            </a:r>
            <a:r>
              <a:rPr lang="uk-UA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на мою думку, </a:t>
            </a:r>
            <a:r>
              <a:rPr lang="uk-UA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стають освічені, розумні і цілеспрямовані люди. Вони повинні вміти прийняти потрібне, правильне рішення. Бізнесмени відкривають підприємства, тим самим створюючи робочі місця для жителів свого міста і області, що забезпечує соціальну і економічну підтримку населення. </a:t>
            </a: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uk-UA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Менеджер-бізнесмен</a:t>
            </a:r>
            <a:endParaRPr lang="ru-RU" sz="5400" dirty="0"/>
          </a:p>
        </p:txBody>
      </p:sp>
      <p:pic>
        <p:nvPicPr>
          <p:cNvPr id="3074" name="Picture 2" descr="Картинки по запросу тяжелая рабо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91683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5812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82653"/>
            <a:ext cx="8229600" cy="1166227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Якими якостями повинен володіти 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менеджер.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2404726"/>
            <a:ext cx="5400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Далекоглядність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Відповідальність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Спостережливість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Обережність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Рішучість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Оригінальність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Гнучкість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Зосередженість на головних </a:t>
            </a: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цілях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Цілеспрямованість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Новаторство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67184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143000"/>
          </a:xfrm>
        </p:spPr>
        <p:txBody>
          <a:bodyPr/>
          <a:lstStyle/>
          <a:p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Дякую 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Вам 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увагу! 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73932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117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Бізнесмен</vt:lpstr>
      <vt:lpstr>Менеджер-бізнесмен</vt:lpstr>
      <vt:lpstr>Презентация PowerPoint</vt:lpstr>
      <vt:lpstr>Дякую Вам за увагу!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Люда</dc:creator>
  <cp:lastModifiedBy>Администратор</cp:lastModifiedBy>
  <cp:revision>5</cp:revision>
  <dcterms:created xsi:type="dcterms:W3CDTF">2017-11-20T18:26:08Z</dcterms:created>
  <dcterms:modified xsi:type="dcterms:W3CDTF">2017-11-22T12:19:26Z</dcterms:modified>
</cp:coreProperties>
</file>