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9" r:id="rId4"/>
    <p:sldId id="261" r:id="rId5"/>
    <p:sldId id="260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D672DE-F83C-4DB1-9A05-846671C07089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DA5AAC-AB5E-42E6-8D0E-3781631558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42984"/>
            <a:ext cx="9144000" cy="5715016"/>
          </a:xfrm>
          <a:scene3d>
            <a:camera prst="perspectiveRight"/>
            <a:lightRig rig="threePt" dir="t"/>
          </a:scene3d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ВІТАЄМО </a:t>
            </a: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учасників І етапу </a:t>
            </a:r>
            <a:b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</a:t>
            </a: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</a:t>
            </a: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 </a:t>
            </a: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Міжнародного </a:t>
            </a:r>
            <a:b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конкурсу з української мови імені Петра </a:t>
            </a:r>
            <a:r>
              <a:rPr lang="uk-UA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Яцика</a:t>
            </a: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</a:b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6000768"/>
            <a:ext cx="4143404" cy="714380"/>
          </a:xfrm>
        </p:spPr>
        <p:txBody>
          <a:bodyPr>
            <a:normAutofit fontScale="70000" lnSpcReduction="20000"/>
          </a:bodyPr>
          <a:lstStyle/>
          <a:p>
            <a:pPr algn="ctr"/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Київ - 202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14290"/>
            <a:ext cx="2055103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786050" y="214290"/>
            <a:ext cx="3929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dirty="0" smtClean="0">
              <a:latin typeface="Arial Black" pitchFamily="34" charset="0"/>
            </a:endParaRPr>
          </a:p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Державний університет </a:t>
            </a:r>
          </a:p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інформаційно-комунікаційних технологій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kaf.ukr\Desktop\logo_new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291"/>
            <a:ext cx="2672347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6429420" cy="150019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28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Основні дати життя та діяльності українсько-канадського мецената Петра </a:t>
            </a:r>
            <a:r>
              <a:rPr lang="uk-UA" sz="2800" b="1" cap="none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Яцика</a:t>
            </a:r>
            <a:endParaRPr lang="ru-RU" sz="2800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435608" y="1928802"/>
            <a:ext cx="3493582" cy="4500594"/>
          </a:xfrm>
        </p:spPr>
        <p:txBody>
          <a:bodyPr>
            <a:noAutofit/>
          </a:bodyPr>
          <a:lstStyle/>
          <a:p>
            <a:pPr marL="36000" indent="457200" algn="just">
              <a:spcBef>
                <a:spcPts val="0"/>
              </a:spcBef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7 липня 1921р. – народився в родині селян на Галичині.</a:t>
            </a:r>
          </a:p>
          <a:p>
            <a:pPr marL="36000" indent="457200" algn="just">
              <a:spcBef>
                <a:spcPts val="0"/>
              </a:spcBef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1934 р. – помер батько.</a:t>
            </a:r>
          </a:p>
          <a:p>
            <a:pPr marL="36000" indent="457200" algn="just">
              <a:spcBef>
                <a:spcPts val="0"/>
              </a:spcBef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1939р. – успішно закінчив шестимісячні курси залізничників.</a:t>
            </a:r>
          </a:p>
          <a:p>
            <a:pPr marL="36000" indent="457200" algn="just">
              <a:spcBef>
                <a:spcPts val="0"/>
              </a:spcBef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1944 р. – емігрував до Німеччини.</a:t>
            </a:r>
          </a:p>
          <a:p>
            <a:pPr marL="36000" indent="457200" algn="just">
              <a:spcBef>
                <a:spcPts val="0"/>
              </a:spcBef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1948 р. – у пошуках кращого життя приїхав до Канади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276088" y="1785926"/>
            <a:ext cx="3657600" cy="4857784"/>
          </a:xfrm>
        </p:spPr>
        <p:txBody>
          <a:bodyPr>
            <a:noAutofit/>
          </a:bodyPr>
          <a:lstStyle/>
          <a:p>
            <a:pPr indent="457200" algn="just">
              <a:spcBef>
                <a:spcPts val="0"/>
              </a:spcBef>
              <a:buNone/>
            </a:pPr>
            <a:r>
              <a:rPr lang="uk-UA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1950р. – </a:t>
            </a:r>
            <a:r>
              <a:rPr lang="uk-UA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співзасновник </a:t>
            </a:r>
            <a:r>
              <a:rPr lang="uk-UA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української книгарні </a:t>
            </a:r>
            <a:r>
              <a:rPr lang="uk-UA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“Арка”</a:t>
            </a:r>
            <a:r>
              <a:rPr lang="uk-UA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>
              <a:spcBef>
                <a:spcPts val="0"/>
              </a:spcBef>
              <a:buNone/>
            </a:pPr>
            <a:r>
              <a:rPr lang="uk-UA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1957р. – став </a:t>
            </a:r>
            <a:r>
              <a:rPr lang="uk-UA" sz="1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спів-власником</a:t>
            </a:r>
            <a:r>
              <a:rPr lang="uk-UA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фірми, що займалася нерухомістю.</a:t>
            </a:r>
          </a:p>
          <a:p>
            <a:pPr indent="457200" algn="just">
              <a:spcBef>
                <a:spcPts val="0"/>
              </a:spcBef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листопаді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1999 року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започатковано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конкурс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Петра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Яцика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Одним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організаторів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конкурсу стала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заснована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 «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Ліга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меценатів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роки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конкурсу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сягала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5 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з-понад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>
              <a:spcBef>
                <a:spcPts val="0"/>
              </a:spcBef>
              <a:buNone/>
            </a:pPr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листопада 2001р. – помер, похований у Торонто (Канада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D:\лицей-\документи\Яцик-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142852"/>
            <a:ext cx="1285884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Меценатська діяльність</a:t>
            </a:r>
            <a:endParaRPr lang="ru-RU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214422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Справжній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будівельний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Петро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уклав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зароблені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людям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приватна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будівельна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Prombank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Investment Limited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короткий час стала одним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флагманів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будівельному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Торонто,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провінції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Онтаріо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пропонувала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замовляли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будівицтво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вулиць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кварталів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канадських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Prombank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Investment Limited,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зібрати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склалося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містечко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af.ukr\Desktop\b8a821ef-91dc-4bbf-b392-01809ab5fd68_w408_r0_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4071942"/>
            <a:ext cx="3759475" cy="2119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571480"/>
            <a:ext cx="7429552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Петро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почав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вкладати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справу.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центрі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Торонто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з’явилася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«Арка»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крамниця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книг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яка стала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популярним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емігрантів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почав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вкладати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став одним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спонсорів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Інституту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Гарвардського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(США),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Енциклопедії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українознавства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Центру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Альбертському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(Канада),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фундації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Петра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фонд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налічує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лекторію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славістики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східноєвропейських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Лондонському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центру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бібліотеці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Джона П.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Робертса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Торонтському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Коштом мецената видано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чимало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монографій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переклад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України-Руси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Михайла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Грушевського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англійською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етнографії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пожертв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інституції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західному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перевищила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доларів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сам Петро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надзвичайно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скромно.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78308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cap="none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Нагороди за меценатську діяльність:</a:t>
            </a:r>
            <a:endParaRPr lang="ru-RU" sz="3200" b="1" cap="none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214282" y="3857628"/>
            <a:ext cx="5000660" cy="1428760"/>
          </a:xfrm>
        </p:spPr>
        <p:txBody>
          <a:bodyPr>
            <a:normAutofit fontScale="62500" lnSpcReduction="20000"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Почесна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відзнака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Президента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(1996).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Орден Князя Ярослава Мудрого V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(2001).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Лауреат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премії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«Людина року» (2002).</a:t>
            </a:r>
          </a:p>
          <a:p>
            <a:endParaRPr lang="uk-UA" dirty="0" smtClean="0"/>
          </a:p>
          <a:p>
            <a:endParaRPr lang="ru-RU" dirty="0"/>
          </a:p>
        </p:txBody>
      </p:sp>
      <p:pic>
        <p:nvPicPr>
          <p:cNvPr id="2052" name="Picture 4" descr="Почесна відзнака президента Україн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142984"/>
            <a:ext cx="1905000" cy="1905000"/>
          </a:xfrm>
          <a:prstGeom prst="rect">
            <a:avLst/>
          </a:prstGeom>
          <a:noFill/>
        </p:spPr>
      </p:pic>
      <p:pic>
        <p:nvPicPr>
          <p:cNvPr id="2053" name="Picture 5" descr="C:\Users\user1\Desktop\yaroslavav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1285860"/>
            <a:ext cx="1836101" cy="25717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786050" y="4714884"/>
            <a:ext cx="6215106" cy="2031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Людина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доки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здебільшого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вона сказала, як те,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зробила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Канадійський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меценат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душею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Петро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Яцик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чув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справами,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лицей-\документи\Яцик-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214290"/>
            <a:ext cx="2214578" cy="2214578"/>
          </a:xfrm>
          <a:prstGeom prst="rect">
            <a:avLst/>
          </a:prstGeom>
          <a:noFill/>
        </p:spPr>
      </p:pic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85984" y="2285992"/>
            <a:ext cx="6693208" cy="364333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“Я дійшов переконання, що треба опанувати одну справу, одну ділянку  життя – і знати її досконало. Тоді станеш, справді, кимось помітним у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ній”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(П. 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Яцик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262</TotalTime>
  <Words>348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 ВІТАЄМО  учасників І етапу  XХVІ Міжнародного  конкурсу з української мови імені Петра Яцика    </vt:lpstr>
      <vt:lpstr>Основні дати життя та діяльності українсько-канадського мецената Петра Яцика</vt:lpstr>
      <vt:lpstr>Меценатська діяльність</vt:lpstr>
      <vt:lpstr>Слайд 4</vt:lpstr>
      <vt:lpstr>Нагороди за меценатську діяльність:</vt:lpstr>
      <vt:lpstr>Слайд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Administrator</dc:creator>
  <cp:lastModifiedBy>kaf.ukr</cp:lastModifiedBy>
  <cp:revision>28</cp:revision>
  <dcterms:created xsi:type="dcterms:W3CDTF">2012-11-06T20:15:09Z</dcterms:created>
  <dcterms:modified xsi:type="dcterms:W3CDTF">2025-11-19T13:58:35Z</dcterms:modified>
</cp:coreProperties>
</file>