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1" r:id="rId3"/>
    <p:sldId id="331" r:id="rId4"/>
    <p:sldId id="273" r:id="rId5"/>
    <p:sldId id="327" r:id="rId6"/>
    <p:sldId id="328" r:id="rId7"/>
    <p:sldId id="323" r:id="rId8"/>
    <p:sldId id="329" r:id="rId9"/>
    <p:sldId id="310" r:id="rId10"/>
    <p:sldId id="330" r:id="rId11"/>
    <p:sldId id="303" r:id="rId12"/>
    <p:sldId id="299" r:id="rId13"/>
  </p:sldIdLst>
  <p:sldSz cx="9144000" cy="6858000" type="screen4x3"/>
  <p:notesSz cx="9942513" cy="6815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8A011-955F-4EA9-8FC0-955D57526460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CA1D5CB-0241-4DD9-822A-71C1F1E6B353}">
      <dgm:prSet/>
      <dgm:spPr/>
      <dgm:t>
        <a:bodyPr/>
        <a:lstStyle/>
        <a:p>
          <a:pPr rtl="0"/>
          <a:r>
            <a:rPr lang="uk-UA" dirty="0" smtClean="0"/>
            <a:t>Виявлення шкідливих програм в організаціях має важливе значення для забезпечення безпеки систем і даних. </a:t>
          </a:r>
          <a:endParaRPr lang="en-US" dirty="0"/>
        </a:p>
      </dgm:t>
    </dgm:pt>
    <dgm:pt modelId="{DDE94F10-4614-4341-91F1-83560D31371C}" type="parTrans" cxnId="{C361897E-71FF-48A1-AD2F-1454DF24349F}">
      <dgm:prSet/>
      <dgm:spPr/>
      <dgm:t>
        <a:bodyPr/>
        <a:lstStyle/>
        <a:p>
          <a:endParaRPr lang="uk-UA"/>
        </a:p>
      </dgm:t>
    </dgm:pt>
    <dgm:pt modelId="{ED6D8EB6-EC9C-49A8-A51D-6FC6BB5EEFD1}" type="sibTrans" cxnId="{C361897E-71FF-48A1-AD2F-1454DF24349F}">
      <dgm:prSet/>
      <dgm:spPr/>
      <dgm:t>
        <a:bodyPr/>
        <a:lstStyle/>
        <a:p>
          <a:endParaRPr lang="uk-UA"/>
        </a:p>
      </dgm:t>
    </dgm:pt>
    <dgm:pt modelId="{0CBB1DDB-3228-4813-A37F-883529A86A5B}">
      <dgm:prSet/>
      <dgm:spPr/>
      <dgm:t>
        <a:bodyPr/>
        <a:lstStyle/>
        <a:p>
          <a:pPr rtl="0"/>
          <a:r>
            <a:rPr lang="uk-UA" dirty="0" smtClean="0"/>
            <a:t>Шкідливі програми, такі як віруси, хробаки, трояни та програми-вимагачі, можуть завдати значної шкоди ІТ-інфраструктурі організації та порушити бізнес-операції.</a:t>
          </a:r>
          <a:endParaRPr lang="en-US" dirty="0"/>
        </a:p>
      </dgm:t>
    </dgm:pt>
    <dgm:pt modelId="{C118CF5B-CE7F-4B71-A7C3-7656C545699E}" type="parTrans" cxnId="{A97349F8-7FF6-4C7E-8707-DCB5E3B99284}">
      <dgm:prSet/>
      <dgm:spPr/>
      <dgm:t>
        <a:bodyPr/>
        <a:lstStyle/>
        <a:p>
          <a:endParaRPr lang="uk-UA"/>
        </a:p>
      </dgm:t>
    </dgm:pt>
    <dgm:pt modelId="{7ADC40B7-4E79-42C5-82C9-EAD7675FFF39}" type="sibTrans" cxnId="{A97349F8-7FF6-4C7E-8707-DCB5E3B99284}">
      <dgm:prSet/>
      <dgm:spPr/>
      <dgm:t>
        <a:bodyPr/>
        <a:lstStyle/>
        <a:p>
          <a:endParaRPr lang="uk-UA"/>
        </a:p>
      </dgm:t>
    </dgm:pt>
    <dgm:pt modelId="{BAB08C4C-A04E-4D4B-9D80-D33DA93F4531}">
      <dgm:prSet/>
      <dgm:spPr/>
      <dgm:t>
        <a:bodyPr/>
        <a:lstStyle/>
        <a:p>
          <a:pPr rtl="0"/>
          <a:r>
            <a:rPr lang="uk-UA" smtClean="0"/>
            <a:t>Основні  причини впровадження засобів виявлення шкідливих програм в організаціях полягає у ранньому їх виявленні, має вирішальне значення для мінімізації шкоди, спричиненої кібератакою. </a:t>
          </a:r>
          <a:endParaRPr lang="en-US"/>
        </a:p>
      </dgm:t>
    </dgm:pt>
    <dgm:pt modelId="{CBA11FF2-D4D9-4C58-928A-A83DE1732F4B}" type="parTrans" cxnId="{C220BC77-8D53-49D9-BF86-B7D60B6A9D8E}">
      <dgm:prSet/>
      <dgm:spPr/>
      <dgm:t>
        <a:bodyPr/>
        <a:lstStyle/>
        <a:p>
          <a:endParaRPr lang="uk-UA"/>
        </a:p>
      </dgm:t>
    </dgm:pt>
    <dgm:pt modelId="{38BB1464-0258-49E5-B0A7-EBE2A3D82436}" type="sibTrans" cxnId="{C220BC77-8D53-49D9-BF86-B7D60B6A9D8E}">
      <dgm:prSet/>
      <dgm:spPr/>
      <dgm:t>
        <a:bodyPr/>
        <a:lstStyle/>
        <a:p>
          <a:endParaRPr lang="uk-UA"/>
        </a:p>
      </dgm:t>
    </dgm:pt>
    <dgm:pt modelId="{DA65D970-48B2-4F45-8FBC-8A701CADAED6}">
      <dgm:prSet/>
      <dgm:spPr/>
      <dgm:t>
        <a:bodyPr/>
        <a:lstStyle/>
        <a:p>
          <a:pPr rtl="0"/>
          <a:r>
            <a:rPr lang="uk-UA" dirty="0" smtClean="0"/>
            <a:t>Раннє виявлення може допомогти запобігти поширенню зловмисного програмного забезпечення на інші системи, обмежити масштаб атаки та зменшити кількість втрачених або викрадених даних.</a:t>
          </a:r>
          <a:endParaRPr lang="en-US" dirty="0"/>
        </a:p>
      </dgm:t>
    </dgm:pt>
    <dgm:pt modelId="{1902ED97-BA6D-4525-ADC0-DA925C80CF00}" type="parTrans" cxnId="{7536B79B-CA9A-47A2-92AF-378561FBA79A}">
      <dgm:prSet/>
      <dgm:spPr/>
      <dgm:t>
        <a:bodyPr/>
        <a:lstStyle/>
        <a:p>
          <a:endParaRPr lang="uk-UA"/>
        </a:p>
      </dgm:t>
    </dgm:pt>
    <dgm:pt modelId="{7E81F110-A16F-4CB8-B446-314ACA0E5446}" type="sibTrans" cxnId="{7536B79B-CA9A-47A2-92AF-378561FBA79A}">
      <dgm:prSet/>
      <dgm:spPr/>
      <dgm:t>
        <a:bodyPr/>
        <a:lstStyle/>
        <a:p>
          <a:endParaRPr lang="uk-UA"/>
        </a:p>
      </dgm:t>
    </dgm:pt>
    <dgm:pt modelId="{19280E90-21A4-4225-BFE4-6E2ADE9024BA}" type="pres">
      <dgm:prSet presAssocID="{4C88A011-955F-4EA9-8FC0-955D57526460}" presName="linearFlow" presStyleCnt="0">
        <dgm:presLayoutVars>
          <dgm:dir/>
          <dgm:resizeHandles val="exact"/>
        </dgm:presLayoutVars>
      </dgm:prSet>
      <dgm:spPr/>
    </dgm:pt>
    <dgm:pt modelId="{B5E4848A-B5CF-44AC-836F-9B1CE3FCAD97}" type="pres">
      <dgm:prSet presAssocID="{8CA1D5CB-0241-4DD9-822A-71C1F1E6B353}" presName="comp" presStyleCnt="0"/>
      <dgm:spPr/>
    </dgm:pt>
    <dgm:pt modelId="{620D3E8F-2545-40A9-A5FA-5D237CBB2C58}" type="pres">
      <dgm:prSet presAssocID="{8CA1D5CB-0241-4DD9-822A-71C1F1E6B353}" presName="rect2" presStyleLbl="node1" presStyleIdx="0" presStyleCnt="4">
        <dgm:presLayoutVars>
          <dgm:bulletEnabled val="1"/>
        </dgm:presLayoutVars>
      </dgm:prSet>
      <dgm:spPr/>
    </dgm:pt>
    <dgm:pt modelId="{108AA763-AC20-4127-A6EE-1951EE8E5731}" type="pres">
      <dgm:prSet presAssocID="{8CA1D5CB-0241-4DD9-822A-71C1F1E6B353}" presName="rect1" presStyleLbl="lnNode1" presStyleIdx="0" presStyleCnt="4" custLinFactX="-99734" custLinFactNeighborX="-100000" custLinFactNeighborY="68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20E37E-5BB2-4276-B3A0-AAB2205E7C55}" type="pres">
      <dgm:prSet presAssocID="{ED6D8EB6-EC9C-49A8-A51D-6FC6BB5EEFD1}" presName="sibTrans" presStyleCnt="0"/>
      <dgm:spPr/>
    </dgm:pt>
    <dgm:pt modelId="{A9FCC6C9-BBBC-447D-AD05-7BD4174BAAFD}" type="pres">
      <dgm:prSet presAssocID="{0CBB1DDB-3228-4813-A37F-883529A86A5B}" presName="comp" presStyleCnt="0"/>
      <dgm:spPr/>
    </dgm:pt>
    <dgm:pt modelId="{C86BED32-BD98-4DA2-9068-3A011767936E}" type="pres">
      <dgm:prSet presAssocID="{0CBB1DDB-3228-4813-A37F-883529A86A5B}" presName="rect2" presStyleLbl="node1" presStyleIdx="1" presStyleCnt="4" custLinFactNeighborX="-91829" custLinFactNeighborY="1547">
        <dgm:presLayoutVars>
          <dgm:bulletEnabled val="1"/>
        </dgm:presLayoutVars>
      </dgm:prSet>
      <dgm:spPr/>
    </dgm:pt>
    <dgm:pt modelId="{3B765368-708B-4A62-83C8-43F30C3227DF}" type="pres">
      <dgm:prSet presAssocID="{0CBB1DDB-3228-4813-A37F-883529A86A5B}" presName="rect1" presStyleLbl="lnNode1" presStyleIdx="1" presStyleCnt="4" custLinFactX="-22791" custLinFactNeighborX="-100000" custLinFactNeighborY="-37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3A2C5A-BA7A-47C5-B46E-CC0766E687FF}" type="pres">
      <dgm:prSet presAssocID="{7ADC40B7-4E79-42C5-82C9-EAD7675FFF39}" presName="sibTrans" presStyleCnt="0"/>
      <dgm:spPr/>
    </dgm:pt>
    <dgm:pt modelId="{897A07D3-16B3-49F4-B805-2D8AA88DFAAE}" type="pres">
      <dgm:prSet presAssocID="{BAB08C4C-A04E-4D4B-9D80-D33DA93F4531}" presName="comp" presStyleCnt="0"/>
      <dgm:spPr/>
    </dgm:pt>
    <dgm:pt modelId="{493409CE-D169-4F97-9FB9-8064885049A6}" type="pres">
      <dgm:prSet presAssocID="{BAB08C4C-A04E-4D4B-9D80-D33DA93F4531}" presName="rect2" presStyleLbl="node1" presStyleIdx="2" presStyleCnt="4" custLinFactNeighborX="5033" custLinFactNeighborY="-14327">
        <dgm:presLayoutVars>
          <dgm:bulletEnabled val="1"/>
        </dgm:presLayoutVars>
      </dgm:prSet>
      <dgm:spPr/>
    </dgm:pt>
    <dgm:pt modelId="{0D546728-5100-4817-9B7D-8BBDC7ED5FA2}" type="pres">
      <dgm:prSet presAssocID="{BAB08C4C-A04E-4D4B-9D80-D33DA93F4531}" presName="rect1" presStyleLbl="lnNode1" presStyleIdx="2" presStyleCnt="4" custLinFactNeighborX="-92743" custLinFactNeighborY="-90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BFEF7D-FE9C-4CF8-A2D1-3CAF1A88233A}" type="pres">
      <dgm:prSet presAssocID="{38BB1464-0258-49E5-B0A7-EBE2A3D82436}" presName="sibTrans" presStyleCnt="0"/>
      <dgm:spPr/>
    </dgm:pt>
    <dgm:pt modelId="{6E04507D-E358-4C6C-BB65-22A9141B69AC}" type="pres">
      <dgm:prSet presAssocID="{DA65D970-48B2-4F45-8FBC-8A701CADAED6}" presName="comp" presStyleCnt="0"/>
      <dgm:spPr/>
    </dgm:pt>
    <dgm:pt modelId="{DBAC0885-0E90-4756-9C86-952EA2BEE105}" type="pres">
      <dgm:prSet presAssocID="{DA65D970-48B2-4F45-8FBC-8A701CADAED6}" presName="rect2" presStyleLbl="node1" presStyleIdx="3" presStyleCnt="4" custLinFactNeighborX="-96619" custLinFactNeighborY="-14313">
        <dgm:presLayoutVars>
          <dgm:bulletEnabled val="1"/>
        </dgm:presLayoutVars>
      </dgm:prSet>
      <dgm:spPr/>
    </dgm:pt>
    <dgm:pt modelId="{9DEA5306-84C4-4E44-B379-0FBAD2225515}" type="pres">
      <dgm:prSet presAssocID="{DA65D970-48B2-4F45-8FBC-8A701CADAED6}" presName="rect1" presStyleLbl="lnNode1" presStyleIdx="3" presStyleCnt="4" custLinFactNeighborX="10949" custLinFactNeighborY="-196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361897E-71FF-48A1-AD2F-1454DF24349F}" srcId="{4C88A011-955F-4EA9-8FC0-955D57526460}" destId="{8CA1D5CB-0241-4DD9-822A-71C1F1E6B353}" srcOrd="0" destOrd="0" parTransId="{DDE94F10-4614-4341-91F1-83560D31371C}" sibTransId="{ED6D8EB6-EC9C-49A8-A51D-6FC6BB5EEFD1}"/>
    <dgm:cxn modelId="{7536B79B-CA9A-47A2-92AF-378561FBA79A}" srcId="{4C88A011-955F-4EA9-8FC0-955D57526460}" destId="{DA65D970-48B2-4F45-8FBC-8A701CADAED6}" srcOrd="3" destOrd="0" parTransId="{1902ED97-BA6D-4525-ADC0-DA925C80CF00}" sibTransId="{7E81F110-A16F-4CB8-B446-314ACA0E5446}"/>
    <dgm:cxn modelId="{F87EEF29-E760-449C-B6A2-1A45AE70D154}" type="presOf" srcId="{0CBB1DDB-3228-4813-A37F-883529A86A5B}" destId="{C86BED32-BD98-4DA2-9068-3A011767936E}" srcOrd="0" destOrd="0" presId="urn:microsoft.com/office/officeart/2008/layout/AlternatingPictureBlocks"/>
    <dgm:cxn modelId="{1BE0E12E-8DBB-4452-A49F-21CF32269ADF}" type="presOf" srcId="{4C88A011-955F-4EA9-8FC0-955D57526460}" destId="{19280E90-21A4-4225-BFE4-6E2ADE9024BA}" srcOrd="0" destOrd="0" presId="urn:microsoft.com/office/officeart/2008/layout/AlternatingPictureBlocks"/>
    <dgm:cxn modelId="{C942ACF6-21C3-4068-8506-F51DF2AC72AF}" type="presOf" srcId="{8CA1D5CB-0241-4DD9-822A-71C1F1E6B353}" destId="{620D3E8F-2545-40A9-A5FA-5D237CBB2C58}" srcOrd="0" destOrd="0" presId="urn:microsoft.com/office/officeart/2008/layout/AlternatingPictureBlocks"/>
    <dgm:cxn modelId="{3F3BF966-69A1-4502-AA5F-91ED6A35C433}" type="presOf" srcId="{DA65D970-48B2-4F45-8FBC-8A701CADAED6}" destId="{DBAC0885-0E90-4756-9C86-952EA2BEE105}" srcOrd="0" destOrd="0" presId="urn:microsoft.com/office/officeart/2008/layout/AlternatingPictureBlocks"/>
    <dgm:cxn modelId="{A97349F8-7FF6-4C7E-8707-DCB5E3B99284}" srcId="{4C88A011-955F-4EA9-8FC0-955D57526460}" destId="{0CBB1DDB-3228-4813-A37F-883529A86A5B}" srcOrd="1" destOrd="0" parTransId="{C118CF5B-CE7F-4B71-A7C3-7656C545699E}" sibTransId="{7ADC40B7-4E79-42C5-82C9-EAD7675FFF39}"/>
    <dgm:cxn modelId="{AAF749F6-64C3-4F36-A9E0-952BD87503A1}" type="presOf" srcId="{BAB08C4C-A04E-4D4B-9D80-D33DA93F4531}" destId="{493409CE-D169-4F97-9FB9-8064885049A6}" srcOrd="0" destOrd="0" presId="urn:microsoft.com/office/officeart/2008/layout/AlternatingPictureBlocks"/>
    <dgm:cxn modelId="{C220BC77-8D53-49D9-BF86-B7D60B6A9D8E}" srcId="{4C88A011-955F-4EA9-8FC0-955D57526460}" destId="{BAB08C4C-A04E-4D4B-9D80-D33DA93F4531}" srcOrd="2" destOrd="0" parTransId="{CBA11FF2-D4D9-4C58-928A-A83DE1732F4B}" sibTransId="{38BB1464-0258-49E5-B0A7-EBE2A3D82436}"/>
    <dgm:cxn modelId="{7E5D8963-C256-466A-9D09-4322FE9A9D87}" type="presParOf" srcId="{19280E90-21A4-4225-BFE4-6E2ADE9024BA}" destId="{B5E4848A-B5CF-44AC-836F-9B1CE3FCAD97}" srcOrd="0" destOrd="0" presId="urn:microsoft.com/office/officeart/2008/layout/AlternatingPictureBlocks"/>
    <dgm:cxn modelId="{6DC46E62-3189-441E-8A54-03C81960EE6A}" type="presParOf" srcId="{B5E4848A-B5CF-44AC-836F-9B1CE3FCAD97}" destId="{620D3E8F-2545-40A9-A5FA-5D237CBB2C58}" srcOrd="0" destOrd="0" presId="urn:microsoft.com/office/officeart/2008/layout/AlternatingPictureBlocks"/>
    <dgm:cxn modelId="{EBB48EA3-8C45-420A-8A34-F3E2A2DCD3BA}" type="presParOf" srcId="{B5E4848A-B5CF-44AC-836F-9B1CE3FCAD97}" destId="{108AA763-AC20-4127-A6EE-1951EE8E5731}" srcOrd="1" destOrd="0" presId="urn:microsoft.com/office/officeart/2008/layout/AlternatingPictureBlocks"/>
    <dgm:cxn modelId="{06CC4BC6-7B41-449B-BE49-CAE7DF40815C}" type="presParOf" srcId="{19280E90-21A4-4225-BFE4-6E2ADE9024BA}" destId="{2320E37E-5BB2-4276-B3A0-AAB2205E7C55}" srcOrd="1" destOrd="0" presId="urn:microsoft.com/office/officeart/2008/layout/AlternatingPictureBlocks"/>
    <dgm:cxn modelId="{110DC408-4880-413F-82B2-D3312E23717F}" type="presParOf" srcId="{19280E90-21A4-4225-BFE4-6E2ADE9024BA}" destId="{A9FCC6C9-BBBC-447D-AD05-7BD4174BAAFD}" srcOrd="2" destOrd="0" presId="urn:microsoft.com/office/officeart/2008/layout/AlternatingPictureBlocks"/>
    <dgm:cxn modelId="{AE71D4A8-43B4-4A4F-8551-84C3DCFBEA10}" type="presParOf" srcId="{A9FCC6C9-BBBC-447D-AD05-7BD4174BAAFD}" destId="{C86BED32-BD98-4DA2-9068-3A011767936E}" srcOrd="0" destOrd="0" presId="urn:microsoft.com/office/officeart/2008/layout/AlternatingPictureBlocks"/>
    <dgm:cxn modelId="{C67B2E63-D4D0-40DB-8760-8AF135136C32}" type="presParOf" srcId="{A9FCC6C9-BBBC-447D-AD05-7BD4174BAAFD}" destId="{3B765368-708B-4A62-83C8-43F30C3227DF}" srcOrd="1" destOrd="0" presId="urn:microsoft.com/office/officeart/2008/layout/AlternatingPictureBlocks"/>
    <dgm:cxn modelId="{50D78F1E-B57D-4D0C-87F5-BCAA79CADA7E}" type="presParOf" srcId="{19280E90-21A4-4225-BFE4-6E2ADE9024BA}" destId="{D23A2C5A-BA7A-47C5-B46E-CC0766E687FF}" srcOrd="3" destOrd="0" presId="urn:microsoft.com/office/officeart/2008/layout/AlternatingPictureBlocks"/>
    <dgm:cxn modelId="{8DDD2E32-7953-4623-9A62-6F529BCCA502}" type="presParOf" srcId="{19280E90-21A4-4225-BFE4-6E2ADE9024BA}" destId="{897A07D3-16B3-49F4-B805-2D8AA88DFAAE}" srcOrd="4" destOrd="0" presId="urn:microsoft.com/office/officeart/2008/layout/AlternatingPictureBlocks"/>
    <dgm:cxn modelId="{51F102FC-F3E2-4551-875D-49D10D0E37C4}" type="presParOf" srcId="{897A07D3-16B3-49F4-B805-2D8AA88DFAAE}" destId="{493409CE-D169-4F97-9FB9-8064885049A6}" srcOrd="0" destOrd="0" presId="urn:microsoft.com/office/officeart/2008/layout/AlternatingPictureBlocks"/>
    <dgm:cxn modelId="{45C145D6-35CA-4462-AB52-B72C9DBC70A0}" type="presParOf" srcId="{897A07D3-16B3-49F4-B805-2D8AA88DFAAE}" destId="{0D546728-5100-4817-9B7D-8BBDC7ED5FA2}" srcOrd="1" destOrd="0" presId="urn:microsoft.com/office/officeart/2008/layout/AlternatingPictureBlocks"/>
    <dgm:cxn modelId="{E0C573C0-7D4D-41BE-A72A-A2806E5F3CD7}" type="presParOf" srcId="{19280E90-21A4-4225-BFE4-6E2ADE9024BA}" destId="{67BFEF7D-FE9C-4CF8-A2D1-3CAF1A88233A}" srcOrd="5" destOrd="0" presId="urn:microsoft.com/office/officeart/2008/layout/AlternatingPictureBlocks"/>
    <dgm:cxn modelId="{5D572491-F7C3-4F40-9AA0-B7696EA61209}" type="presParOf" srcId="{19280E90-21A4-4225-BFE4-6E2ADE9024BA}" destId="{6E04507D-E358-4C6C-BB65-22A9141B69AC}" srcOrd="6" destOrd="0" presId="urn:microsoft.com/office/officeart/2008/layout/AlternatingPictureBlocks"/>
    <dgm:cxn modelId="{033858F0-7613-4589-B615-3CE57DAEB15B}" type="presParOf" srcId="{6E04507D-E358-4C6C-BB65-22A9141B69AC}" destId="{DBAC0885-0E90-4756-9C86-952EA2BEE105}" srcOrd="0" destOrd="0" presId="urn:microsoft.com/office/officeart/2008/layout/AlternatingPictureBlocks"/>
    <dgm:cxn modelId="{C4E17B81-3A4F-4ECC-B877-BABFAE7E3025}" type="presParOf" srcId="{6E04507D-E358-4C6C-BB65-22A9141B69AC}" destId="{9DEA5306-84C4-4E44-B379-0FBAD222551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8BFA6-271B-4302-90F6-879A9E245F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E0E4F4-55C9-4E74-A37F-58E11FC9DA9C}">
      <dgm:prSet custT="1"/>
      <dgm:spPr/>
      <dgm:t>
        <a:bodyPr/>
        <a:lstStyle/>
        <a:p>
          <a:pPr algn="ctr"/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корпоративного середовища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5AE6-B585-4BA3-904D-081E41EB8D4D}" type="parTrans" cxnId="{C0736ADD-9ACB-4003-AB4E-FB2B25BB3048}">
      <dgm:prSet/>
      <dgm:spPr/>
      <dgm:t>
        <a:bodyPr/>
        <a:lstStyle/>
        <a:p>
          <a:endParaRPr lang="ru-RU"/>
        </a:p>
      </dgm:t>
    </dgm:pt>
    <dgm:pt modelId="{083A4B07-8867-4133-A005-A6F6087D5E9A}" type="sibTrans" cxnId="{C0736ADD-9ACB-4003-AB4E-FB2B25BB3048}">
      <dgm:prSet/>
      <dgm:spPr/>
      <dgm:t>
        <a:bodyPr/>
        <a:lstStyle/>
        <a:p>
          <a:endParaRPr lang="ru-RU"/>
        </a:p>
      </dgm:t>
    </dgm:pt>
    <dgm:pt modelId="{1313A4DB-CD77-4823-97C7-E5BE529BCEF4}" type="pres">
      <dgm:prSet presAssocID="{01A8BFA6-271B-4302-90F6-879A9E245F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FFBFA-19BB-4082-981A-BC8AFF1E340D}" type="pres">
      <dgm:prSet presAssocID="{44E0E4F4-55C9-4E74-A37F-58E11FC9DA9C}" presName="parentText" presStyleLbl="node1" presStyleIdx="0" presStyleCnt="1" custLinFactY="311714" custLinFactNeighborX="-265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36ADD-9ACB-4003-AB4E-FB2B25BB3048}" srcId="{01A8BFA6-271B-4302-90F6-879A9E245F57}" destId="{44E0E4F4-55C9-4E74-A37F-58E11FC9DA9C}" srcOrd="0" destOrd="0" parTransId="{CF895AE6-B585-4BA3-904D-081E41EB8D4D}" sibTransId="{083A4B07-8867-4133-A005-A6F6087D5E9A}"/>
    <dgm:cxn modelId="{D47C180E-15F9-4EAE-93AE-739CE01995CE}" type="presOf" srcId="{44E0E4F4-55C9-4E74-A37F-58E11FC9DA9C}" destId="{F71FFBFA-19BB-4082-981A-BC8AFF1E340D}" srcOrd="0" destOrd="0" presId="urn:microsoft.com/office/officeart/2005/8/layout/vList2"/>
    <dgm:cxn modelId="{A20D7834-FEAF-41A4-AC3F-128AC2DBB8E0}" type="presOf" srcId="{01A8BFA6-271B-4302-90F6-879A9E245F57}" destId="{1313A4DB-CD77-4823-97C7-E5BE529BCEF4}" srcOrd="0" destOrd="0" presId="urn:microsoft.com/office/officeart/2005/8/layout/vList2"/>
    <dgm:cxn modelId="{35DD8CB9-A554-44C4-BA5F-66FE5AB6AADD}" type="presParOf" srcId="{1313A4DB-CD77-4823-97C7-E5BE529BCEF4}" destId="{F71FFBFA-19BB-4082-981A-BC8AFF1E34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B9850-1F05-4661-A979-4F0BCFD8930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7D7CBD-51ED-478E-8C0D-226A61E243BB}">
      <dgm:prSet custT="1"/>
      <dgm:spPr/>
      <dgm:t>
        <a:bodyPr/>
        <a:lstStyle/>
        <a:p>
          <a:pPr rtl="0"/>
          <a:r>
            <a:rPr lang="uk-UA" sz="1600" i="1" dirty="0" smtClean="0"/>
            <a:t>Резервне копіювання та відновлення</a:t>
          </a:r>
          <a:endParaRPr lang="en-US" sz="1600" dirty="0"/>
        </a:p>
      </dgm:t>
    </dgm:pt>
    <dgm:pt modelId="{6A09DE22-AC89-4EA5-9A96-77A9A2B5F0F8}" type="parTrans" cxnId="{EECC8B8E-5F2B-4754-92A0-9008932309E5}">
      <dgm:prSet/>
      <dgm:spPr/>
      <dgm:t>
        <a:bodyPr/>
        <a:lstStyle/>
        <a:p>
          <a:endParaRPr lang="ru-RU"/>
        </a:p>
      </dgm:t>
    </dgm:pt>
    <dgm:pt modelId="{C508284A-6EAC-4270-A67F-08F234C81D1A}" type="sibTrans" cxnId="{EECC8B8E-5F2B-4754-92A0-9008932309E5}">
      <dgm:prSet/>
      <dgm:spPr/>
      <dgm:t>
        <a:bodyPr/>
        <a:lstStyle/>
        <a:p>
          <a:endParaRPr lang="ru-RU"/>
        </a:p>
      </dgm:t>
    </dgm:pt>
    <dgm:pt modelId="{2330E8FE-BC3C-4709-BAD9-748B0D4EF3D4}">
      <dgm:prSet custT="1"/>
      <dgm:spPr/>
      <dgm:t>
        <a:bodyPr/>
        <a:lstStyle/>
        <a:p>
          <a:pPr rtl="0"/>
          <a:r>
            <a:rPr lang="uk-UA" sz="1600" i="1" dirty="0" smtClean="0"/>
            <a:t>Аварійне відновлення</a:t>
          </a:r>
          <a:endParaRPr lang="en-US" sz="1600" dirty="0"/>
        </a:p>
      </dgm:t>
    </dgm:pt>
    <dgm:pt modelId="{28FEF53A-5BC7-4C6D-84A2-2FA31D51BC4D}" type="parTrans" cxnId="{36970385-528A-4C73-AA35-00C29A5AD230}">
      <dgm:prSet/>
      <dgm:spPr/>
      <dgm:t>
        <a:bodyPr/>
        <a:lstStyle/>
        <a:p>
          <a:endParaRPr lang="ru-RU"/>
        </a:p>
      </dgm:t>
    </dgm:pt>
    <dgm:pt modelId="{BE4A98DD-C34A-4313-9CC9-3D74055A0556}" type="sibTrans" cxnId="{36970385-528A-4C73-AA35-00C29A5AD230}">
      <dgm:prSet/>
      <dgm:spPr/>
      <dgm:t>
        <a:bodyPr/>
        <a:lstStyle/>
        <a:p>
          <a:endParaRPr lang="ru-RU"/>
        </a:p>
      </dgm:t>
    </dgm:pt>
    <dgm:pt modelId="{EB998F80-4916-4758-BDDD-7832C31AB47E}">
      <dgm:prSet custT="1"/>
      <dgm:spPr/>
      <dgm:t>
        <a:bodyPr/>
        <a:lstStyle/>
        <a:p>
          <a:pPr rtl="0"/>
          <a:r>
            <a:rPr lang="uk-UA" sz="1600" i="1" dirty="0" smtClean="0"/>
            <a:t>Захист від шкідливих програм та веб-захист</a:t>
          </a:r>
          <a:endParaRPr lang="en-US" sz="1600" dirty="0"/>
        </a:p>
      </dgm:t>
    </dgm:pt>
    <dgm:pt modelId="{B4577264-37D2-4A53-8D1C-B0311B484C64}" type="parTrans" cxnId="{88C81850-0731-4F3F-B370-6E615D7C8602}">
      <dgm:prSet/>
      <dgm:spPr/>
      <dgm:t>
        <a:bodyPr/>
        <a:lstStyle/>
        <a:p>
          <a:endParaRPr lang="ru-RU"/>
        </a:p>
      </dgm:t>
    </dgm:pt>
    <dgm:pt modelId="{6A7C87CF-EF86-4D60-9DAA-E6474FC82FF6}" type="sibTrans" cxnId="{88C81850-0731-4F3F-B370-6E615D7C8602}">
      <dgm:prSet/>
      <dgm:spPr/>
      <dgm:t>
        <a:bodyPr/>
        <a:lstStyle/>
        <a:p>
          <a:endParaRPr lang="ru-RU"/>
        </a:p>
      </dgm:t>
    </dgm:pt>
    <dgm:pt modelId="{7F427ECB-3773-4412-B90C-D0F6D5113267}">
      <dgm:prSet custT="1"/>
      <dgm:spPr/>
      <dgm:t>
        <a:bodyPr/>
        <a:lstStyle/>
        <a:p>
          <a:pPr rtl="0"/>
          <a:r>
            <a:rPr lang="uk-UA" sz="1600" i="1" dirty="0" smtClean="0"/>
            <a:t>Автоматичне виявлення машин</a:t>
          </a:r>
          <a:endParaRPr lang="en-US" sz="1600" dirty="0"/>
        </a:p>
      </dgm:t>
    </dgm:pt>
    <dgm:pt modelId="{29A9C5A6-C8B9-4C56-99D8-3E60DE9514C4}" type="parTrans" cxnId="{834DE2CC-9951-49B0-868C-89DFE66FF1A0}">
      <dgm:prSet/>
      <dgm:spPr/>
      <dgm:t>
        <a:bodyPr/>
        <a:lstStyle/>
        <a:p>
          <a:endParaRPr lang="ru-RU"/>
        </a:p>
      </dgm:t>
    </dgm:pt>
    <dgm:pt modelId="{6E684A6A-8A41-41CA-B6D1-6E86B768CCE7}" type="sibTrans" cxnId="{834DE2CC-9951-49B0-868C-89DFE66FF1A0}">
      <dgm:prSet/>
      <dgm:spPr/>
      <dgm:t>
        <a:bodyPr/>
        <a:lstStyle/>
        <a:p>
          <a:endParaRPr lang="ru-RU"/>
        </a:p>
      </dgm:t>
    </dgm:pt>
    <dgm:pt modelId="{B96ACE4F-857A-462C-875C-B11FB8069CE2}">
      <dgm:prSet custT="1"/>
      <dgm:spPr/>
      <dgm:t>
        <a:bodyPr/>
        <a:lstStyle/>
        <a:p>
          <a:pPr rtl="0"/>
          <a:r>
            <a:rPr lang="uk-UA" sz="1600" i="1" dirty="0" smtClean="0"/>
            <a:t>Оцінка вразливостей</a:t>
          </a:r>
          <a:endParaRPr lang="en-US" sz="1600" dirty="0"/>
        </a:p>
      </dgm:t>
    </dgm:pt>
    <dgm:pt modelId="{26A813EA-FA72-42D1-8738-94DDDAB7D8BF}" type="parTrans" cxnId="{2CEC52C5-16E1-47B4-BA1C-1548A636E267}">
      <dgm:prSet/>
      <dgm:spPr/>
      <dgm:t>
        <a:bodyPr/>
        <a:lstStyle/>
        <a:p>
          <a:endParaRPr lang="ru-RU"/>
        </a:p>
      </dgm:t>
    </dgm:pt>
    <dgm:pt modelId="{D6253BFD-97B5-4930-8DD2-CBDC97BC3EBE}" type="sibTrans" cxnId="{2CEC52C5-16E1-47B4-BA1C-1548A636E267}">
      <dgm:prSet/>
      <dgm:spPr/>
      <dgm:t>
        <a:bodyPr/>
        <a:lstStyle/>
        <a:p>
          <a:endParaRPr lang="ru-RU"/>
        </a:p>
      </dgm:t>
    </dgm:pt>
    <dgm:pt modelId="{9D351678-2474-492E-8E94-F52F8B6BDE5E}">
      <dgm:prSet custT="1"/>
      <dgm:spPr/>
      <dgm:t>
        <a:bodyPr/>
        <a:lstStyle/>
        <a:p>
          <a:pPr rtl="0"/>
          <a:r>
            <a:rPr lang="uk-UA" sz="1600" i="1" dirty="0" smtClean="0"/>
            <a:t>Управління виправленнями</a:t>
          </a:r>
          <a:endParaRPr lang="en-US" sz="1600" dirty="0"/>
        </a:p>
      </dgm:t>
    </dgm:pt>
    <dgm:pt modelId="{61C1256C-953D-48EA-88F9-5182AE22096E}" type="parTrans" cxnId="{26695351-C5C6-416B-8CD3-BA57DF0BD91D}">
      <dgm:prSet/>
      <dgm:spPr/>
      <dgm:t>
        <a:bodyPr/>
        <a:lstStyle/>
        <a:p>
          <a:endParaRPr lang="ru-RU"/>
        </a:p>
      </dgm:t>
    </dgm:pt>
    <dgm:pt modelId="{449F73EF-C2ED-4D9D-AA4F-465585E464F8}" type="sibTrans" cxnId="{26695351-C5C6-416B-8CD3-BA57DF0BD91D}">
      <dgm:prSet/>
      <dgm:spPr/>
      <dgm:t>
        <a:bodyPr/>
        <a:lstStyle/>
        <a:p>
          <a:endParaRPr lang="ru-RU"/>
        </a:p>
      </dgm:t>
    </dgm:pt>
    <dgm:pt modelId="{9C66EBB3-557A-40B3-A9FF-B93B48AEFEE1}">
      <dgm:prSet custT="1"/>
      <dgm:spPr/>
      <dgm:t>
        <a:bodyPr/>
        <a:lstStyle/>
        <a:p>
          <a:pPr rtl="0"/>
          <a:r>
            <a:rPr lang="uk-UA" sz="1600" i="1" dirty="0" smtClean="0"/>
            <a:t>Моніторинг працездатності диска</a:t>
          </a:r>
          <a:endParaRPr lang="en-US" sz="1600" dirty="0"/>
        </a:p>
      </dgm:t>
    </dgm:pt>
    <dgm:pt modelId="{359A1DA2-0D04-42D3-BEE3-66FA1D710482}" type="parTrans" cxnId="{43D00F1F-79C7-4564-9F05-9A6418475395}">
      <dgm:prSet/>
      <dgm:spPr/>
      <dgm:t>
        <a:bodyPr/>
        <a:lstStyle/>
        <a:p>
          <a:endParaRPr lang="ru-RU"/>
        </a:p>
      </dgm:t>
    </dgm:pt>
    <dgm:pt modelId="{5EE6B652-0D6E-4B78-B372-FC1B30F8B783}" type="sibTrans" cxnId="{43D00F1F-79C7-4564-9F05-9A6418475395}">
      <dgm:prSet/>
      <dgm:spPr/>
      <dgm:t>
        <a:bodyPr/>
        <a:lstStyle/>
        <a:p>
          <a:endParaRPr lang="ru-RU"/>
        </a:p>
      </dgm:t>
    </dgm:pt>
    <dgm:pt modelId="{BBB9B4F3-F13F-4367-A9E0-FB46CC09D979}">
      <dgm:prSet custT="1"/>
      <dgm:spPr/>
      <dgm:t>
        <a:bodyPr/>
        <a:lstStyle/>
        <a:p>
          <a:pPr rtl="0"/>
          <a:r>
            <a:rPr lang="uk-UA" sz="1600" i="1" dirty="0" smtClean="0"/>
            <a:t>Віддалене управління та підтримка.</a:t>
          </a:r>
          <a:endParaRPr lang="en-US" sz="1600" dirty="0"/>
        </a:p>
      </dgm:t>
    </dgm:pt>
    <dgm:pt modelId="{5FD1EFBC-6CB8-47CB-B6A0-53A0A4A95C55}" type="parTrans" cxnId="{E40DF849-5795-4DFC-9D90-A38B174C9E43}">
      <dgm:prSet/>
      <dgm:spPr/>
      <dgm:t>
        <a:bodyPr/>
        <a:lstStyle/>
        <a:p>
          <a:endParaRPr lang="ru-RU"/>
        </a:p>
      </dgm:t>
    </dgm:pt>
    <dgm:pt modelId="{4DD86415-9155-4028-A019-F2063375CBED}" type="sibTrans" cxnId="{E40DF849-5795-4DFC-9D90-A38B174C9E43}">
      <dgm:prSet/>
      <dgm:spPr/>
      <dgm:t>
        <a:bodyPr/>
        <a:lstStyle/>
        <a:p>
          <a:endParaRPr lang="ru-RU"/>
        </a:p>
      </dgm:t>
    </dgm:pt>
    <dgm:pt modelId="{79CBCC21-B596-4BDB-8AEA-BC45A5093027}" type="pres">
      <dgm:prSet presAssocID="{453B9850-1F05-4661-A979-4F0BCFD893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A4D877E-D6C7-412F-BD58-33F4C181A816}" type="pres">
      <dgm:prSet presAssocID="{107D7CBD-51ED-478E-8C0D-226A61E243BB}" presName="vertOne" presStyleCnt="0"/>
      <dgm:spPr/>
    </dgm:pt>
    <dgm:pt modelId="{335B7107-B10A-4634-AD0A-9639003BBF23}" type="pres">
      <dgm:prSet presAssocID="{107D7CBD-51ED-478E-8C0D-226A61E243BB}" presName="txOne" presStyleLbl="node0" presStyleIdx="0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E33250-EB8E-4B2F-B208-13E40F4D1C98}" type="pres">
      <dgm:prSet presAssocID="{107D7CBD-51ED-478E-8C0D-226A61E243BB}" presName="horzOne" presStyleCnt="0"/>
      <dgm:spPr/>
    </dgm:pt>
    <dgm:pt modelId="{710CCFAC-57B0-4A95-A062-97B198B90ECA}" type="pres">
      <dgm:prSet presAssocID="{C508284A-6EAC-4270-A67F-08F234C81D1A}" presName="sibSpaceOne" presStyleCnt="0"/>
      <dgm:spPr/>
    </dgm:pt>
    <dgm:pt modelId="{70337294-1CE7-4135-80D3-AA9B16B27752}" type="pres">
      <dgm:prSet presAssocID="{2330E8FE-BC3C-4709-BAD9-748B0D4EF3D4}" presName="vertOne" presStyleCnt="0"/>
      <dgm:spPr/>
    </dgm:pt>
    <dgm:pt modelId="{528895C2-90C7-4612-B2BF-124F1BBBB653}" type="pres">
      <dgm:prSet presAssocID="{2330E8FE-BC3C-4709-BAD9-748B0D4EF3D4}" presName="txOne" presStyleLbl="node0" presStyleIdx="1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E4B3027-E5D9-44B3-9D47-E7EBD9125E77}" type="pres">
      <dgm:prSet presAssocID="{2330E8FE-BC3C-4709-BAD9-748B0D4EF3D4}" presName="horzOne" presStyleCnt="0"/>
      <dgm:spPr/>
    </dgm:pt>
    <dgm:pt modelId="{3EF521FE-8453-4FF2-9B52-7970D964BE0B}" type="pres">
      <dgm:prSet presAssocID="{BE4A98DD-C34A-4313-9CC9-3D74055A0556}" presName="sibSpaceOne" presStyleCnt="0"/>
      <dgm:spPr/>
    </dgm:pt>
    <dgm:pt modelId="{739DA5E3-A4EF-4B72-BC16-DBB41F8A2DC0}" type="pres">
      <dgm:prSet presAssocID="{EB998F80-4916-4758-BDDD-7832C31AB47E}" presName="vertOne" presStyleCnt="0"/>
      <dgm:spPr/>
    </dgm:pt>
    <dgm:pt modelId="{3A0E1C89-3BAB-41E8-BAD8-E37DD2BC06A8}" type="pres">
      <dgm:prSet presAssocID="{EB998F80-4916-4758-BDDD-7832C31AB47E}" presName="txOne" presStyleLbl="node0" presStyleIdx="2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7C961F4-30A3-431F-8B38-4F55420BA971}" type="pres">
      <dgm:prSet presAssocID="{EB998F80-4916-4758-BDDD-7832C31AB47E}" presName="horzOne" presStyleCnt="0"/>
      <dgm:spPr/>
    </dgm:pt>
    <dgm:pt modelId="{D5B00B18-4A42-49EC-9019-2008D9C16C45}" type="pres">
      <dgm:prSet presAssocID="{6A7C87CF-EF86-4D60-9DAA-E6474FC82FF6}" presName="sibSpaceOne" presStyleCnt="0"/>
      <dgm:spPr/>
    </dgm:pt>
    <dgm:pt modelId="{758C415B-0162-433D-9EAA-D25C628EDC4F}" type="pres">
      <dgm:prSet presAssocID="{7F427ECB-3773-4412-B90C-D0F6D5113267}" presName="vertOne" presStyleCnt="0"/>
      <dgm:spPr/>
    </dgm:pt>
    <dgm:pt modelId="{7BEAD705-737D-49DE-A295-D4BC9E6BEBEB}" type="pres">
      <dgm:prSet presAssocID="{7F427ECB-3773-4412-B90C-D0F6D5113267}" presName="txOne" presStyleLbl="node0" presStyleIdx="3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2A2FFB-9652-44D4-84FA-498509527EF5}" type="pres">
      <dgm:prSet presAssocID="{7F427ECB-3773-4412-B90C-D0F6D5113267}" presName="horzOne" presStyleCnt="0"/>
      <dgm:spPr/>
    </dgm:pt>
    <dgm:pt modelId="{4FC2964C-3674-4576-AE5E-0350609FDC56}" type="pres">
      <dgm:prSet presAssocID="{6E684A6A-8A41-41CA-B6D1-6E86B768CCE7}" presName="sibSpaceOne" presStyleCnt="0"/>
      <dgm:spPr/>
    </dgm:pt>
    <dgm:pt modelId="{76A6CA32-27D1-4BF0-A2DD-06F2DB32EB4B}" type="pres">
      <dgm:prSet presAssocID="{B96ACE4F-857A-462C-875C-B11FB8069CE2}" presName="vertOne" presStyleCnt="0"/>
      <dgm:spPr/>
    </dgm:pt>
    <dgm:pt modelId="{6FC93434-A1CE-42D0-BCC5-31FDB48448C1}" type="pres">
      <dgm:prSet presAssocID="{B96ACE4F-857A-462C-875C-B11FB8069CE2}" presName="txOne" presStyleLbl="node0" presStyleIdx="4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F2A874-E319-4987-BA4C-64156FEDA22D}" type="pres">
      <dgm:prSet presAssocID="{B96ACE4F-857A-462C-875C-B11FB8069CE2}" presName="horzOne" presStyleCnt="0"/>
      <dgm:spPr/>
    </dgm:pt>
    <dgm:pt modelId="{E0DEDD5E-F64C-4695-9462-13C9E48513C9}" type="pres">
      <dgm:prSet presAssocID="{D6253BFD-97B5-4930-8DD2-CBDC97BC3EBE}" presName="sibSpaceOne" presStyleCnt="0"/>
      <dgm:spPr/>
    </dgm:pt>
    <dgm:pt modelId="{BE6AEF3A-EBDB-4EE5-A6C8-90F28C11C259}" type="pres">
      <dgm:prSet presAssocID="{9D351678-2474-492E-8E94-F52F8B6BDE5E}" presName="vertOne" presStyleCnt="0"/>
      <dgm:spPr/>
    </dgm:pt>
    <dgm:pt modelId="{7A0BC5C2-5ECC-41C8-945E-0A0B28EA400F}" type="pres">
      <dgm:prSet presAssocID="{9D351678-2474-492E-8E94-F52F8B6BDE5E}" presName="txOne" presStyleLbl="node0" presStyleIdx="5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3EA0FF-944D-4E8E-85B3-0D8BDBE2B2A0}" type="pres">
      <dgm:prSet presAssocID="{9D351678-2474-492E-8E94-F52F8B6BDE5E}" presName="horzOne" presStyleCnt="0"/>
      <dgm:spPr/>
    </dgm:pt>
    <dgm:pt modelId="{7DCA286A-23DE-4DE5-AF1D-EB27C760CC3D}" type="pres">
      <dgm:prSet presAssocID="{449F73EF-C2ED-4D9D-AA4F-465585E464F8}" presName="sibSpaceOne" presStyleCnt="0"/>
      <dgm:spPr/>
    </dgm:pt>
    <dgm:pt modelId="{6C339D01-0E44-4A98-B94A-3725C32A461A}" type="pres">
      <dgm:prSet presAssocID="{9C66EBB3-557A-40B3-A9FF-B93B48AEFEE1}" presName="vertOne" presStyleCnt="0"/>
      <dgm:spPr/>
    </dgm:pt>
    <dgm:pt modelId="{E500A0C8-49EF-496A-8313-1A26B2E221B6}" type="pres">
      <dgm:prSet presAssocID="{9C66EBB3-557A-40B3-A9FF-B93B48AEFEE1}" presName="txOne" presStyleLbl="node0" presStyleIdx="6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BF6D54-E7BA-4A01-AEFC-B95938742A13}" type="pres">
      <dgm:prSet presAssocID="{9C66EBB3-557A-40B3-A9FF-B93B48AEFEE1}" presName="horzOne" presStyleCnt="0"/>
      <dgm:spPr/>
    </dgm:pt>
    <dgm:pt modelId="{004A3D8A-8841-46AF-B0EE-9C0FDA1A840C}" type="pres">
      <dgm:prSet presAssocID="{5EE6B652-0D6E-4B78-B372-FC1B30F8B783}" presName="sibSpaceOne" presStyleCnt="0"/>
      <dgm:spPr/>
    </dgm:pt>
    <dgm:pt modelId="{940D781F-A294-4A38-9FBA-AD24640A4BF9}" type="pres">
      <dgm:prSet presAssocID="{BBB9B4F3-F13F-4367-A9E0-FB46CC09D979}" presName="vertOne" presStyleCnt="0"/>
      <dgm:spPr/>
    </dgm:pt>
    <dgm:pt modelId="{50A730A3-4DF9-4926-A2AE-E9962B63B204}" type="pres">
      <dgm:prSet presAssocID="{BBB9B4F3-F13F-4367-A9E0-FB46CC09D979}" presName="txOne" presStyleLbl="node0" presStyleIdx="7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37AE5E-EDE5-4AED-856C-7104ED27FE7E}" type="pres">
      <dgm:prSet presAssocID="{BBB9B4F3-F13F-4367-A9E0-FB46CC09D979}" presName="horzOne" presStyleCnt="0"/>
      <dgm:spPr/>
    </dgm:pt>
  </dgm:ptLst>
  <dgm:cxnLst>
    <dgm:cxn modelId="{26695351-C5C6-416B-8CD3-BA57DF0BD91D}" srcId="{453B9850-1F05-4661-A979-4F0BCFD8930A}" destId="{9D351678-2474-492E-8E94-F52F8B6BDE5E}" srcOrd="5" destOrd="0" parTransId="{61C1256C-953D-48EA-88F9-5182AE22096E}" sibTransId="{449F73EF-C2ED-4D9D-AA4F-465585E464F8}"/>
    <dgm:cxn modelId="{67F8E9A0-F971-4A5A-AD76-72B1D1E42C04}" type="presOf" srcId="{9D351678-2474-492E-8E94-F52F8B6BDE5E}" destId="{7A0BC5C2-5ECC-41C8-945E-0A0B28EA400F}" srcOrd="0" destOrd="0" presId="urn:microsoft.com/office/officeart/2005/8/layout/hierarchy4"/>
    <dgm:cxn modelId="{F64A95DF-2413-429C-8D1C-1F8AEC873B8F}" type="presOf" srcId="{B96ACE4F-857A-462C-875C-B11FB8069CE2}" destId="{6FC93434-A1CE-42D0-BCC5-31FDB48448C1}" srcOrd="0" destOrd="0" presId="urn:microsoft.com/office/officeart/2005/8/layout/hierarchy4"/>
    <dgm:cxn modelId="{EECC8B8E-5F2B-4754-92A0-9008932309E5}" srcId="{453B9850-1F05-4661-A979-4F0BCFD8930A}" destId="{107D7CBD-51ED-478E-8C0D-226A61E243BB}" srcOrd="0" destOrd="0" parTransId="{6A09DE22-AC89-4EA5-9A96-77A9A2B5F0F8}" sibTransId="{C508284A-6EAC-4270-A67F-08F234C81D1A}"/>
    <dgm:cxn modelId="{BBB17A69-1364-4A38-A9F0-79B6F22D2B87}" type="presOf" srcId="{2330E8FE-BC3C-4709-BAD9-748B0D4EF3D4}" destId="{528895C2-90C7-4612-B2BF-124F1BBBB653}" srcOrd="0" destOrd="0" presId="urn:microsoft.com/office/officeart/2005/8/layout/hierarchy4"/>
    <dgm:cxn modelId="{3A92B062-4B9B-4C1B-BFDC-BE8838DC3A31}" type="presOf" srcId="{107D7CBD-51ED-478E-8C0D-226A61E243BB}" destId="{335B7107-B10A-4634-AD0A-9639003BBF23}" srcOrd="0" destOrd="0" presId="urn:microsoft.com/office/officeart/2005/8/layout/hierarchy4"/>
    <dgm:cxn modelId="{394E1240-D0E3-4591-BFEE-905509BDDE21}" type="presOf" srcId="{453B9850-1F05-4661-A979-4F0BCFD8930A}" destId="{79CBCC21-B596-4BDB-8AEA-BC45A5093027}" srcOrd="0" destOrd="0" presId="urn:microsoft.com/office/officeart/2005/8/layout/hierarchy4"/>
    <dgm:cxn modelId="{E40DF849-5795-4DFC-9D90-A38B174C9E43}" srcId="{453B9850-1F05-4661-A979-4F0BCFD8930A}" destId="{BBB9B4F3-F13F-4367-A9E0-FB46CC09D979}" srcOrd="7" destOrd="0" parTransId="{5FD1EFBC-6CB8-47CB-B6A0-53A0A4A95C55}" sibTransId="{4DD86415-9155-4028-A019-F2063375CBED}"/>
    <dgm:cxn modelId="{834DE2CC-9951-49B0-868C-89DFE66FF1A0}" srcId="{453B9850-1F05-4661-A979-4F0BCFD8930A}" destId="{7F427ECB-3773-4412-B90C-D0F6D5113267}" srcOrd="3" destOrd="0" parTransId="{29A9C5A6-C8B9-4C56-99D8-3E60DE9514C4}" sibTransId="{6E684A6A-8A41-41CA-B6D1-6E86B768CCE7}"/>
    <dgm:cxn modelId="{43D00F1F-79C7-4564-9F05-9A6418475395}" srcId="{453B9850-1F05-4661-A979-4F0BCFD8930A}" destId="{9C66EBB3-557A-40B3-A9FF-B93B48AEFEE1}" srcOrd="6" destOrd="0" parTransId="{359A1DA2-0D04-42D3-BEE3-66FA1D710482}" sibTransId="{5EE6B652-0D6E-4B78-B372-FC1B30F8B783}"/>
    <dgm:cxn modelId="{88C81850-0731-4F3F-B370-6E615D7C8602}" srcId="{453B9850-1F05-4661-A979-4F0BCFD8930A}" destId="{EB998F80-4916-4758-BDDD-7832C31AB47E}" srcOrd="2" destOrd="0" parTransId="{B4577264-37D2-4A53-8D1C-B0311B484C64}" sibTransId="{6A7C87CF-EF86-4D60-9DAA-E6474FC82FF6}"/>
    <dgm:cxn modelId="{077CA762-0F22-43B0-872E-EB75E18D44AD}" type="presOf" srcId="{BBB9B4F3-F13F-4367-A9E0-FB46CC09D979}" destId="{50A730A3-4DF9-4926-A2AE-E9962B63B204}" srcOrd="0" destOrd="0" presId="urn:microsoft.com/office/officeart/2005/8/layout/hierarchy4"/>
    <dgm:cxn modelId="{79342D41-4E4D-4567-8407-D1A72B4BB116}" type="presOf" srcId="{9C66EBB3-557A-40B3-A9FF-B93B48AEFEE1}" destId="{E500A0C8-49EF-496A-8313-1A26B2E221B6}" srcOrd="0" destOrd="0" presId="urn:microsoft.com/office/officeart/2005/8/layout/hierarchy4"/>
    <dgm:cxn modelId="{36970385-528A-4C73-AA35-00C29A5AD230}" srcId="{453B9850-1F05-4661-A979-4F0BCFD8930A}" destId="{2330E8FE-BC3C-4709-BAD9-748B0D4EF3D4}" srcOrd="1" destOrd="0" parTransId="{28FEF53A-5BC7-4C6D-84A2-2FA31D51BC4D}" sibTransId="{BE4A98DD-C34A-4313-9CC9-3D74055A0556}"/>
    <dgm:cxn modelId="{2CEC52C5-16E1-47B4-BA1C-1548A636E267}" srcId="{453B9850-1F05-4661-A979-4F0BCFD8930A}" destId="{B96ACE4F-857A-462C-875C-B11FB8069CE2}" srcOrd="4" destOrd="0" parTransId="{26A813EA-FA72-42D1-8738-94DDDAB7D8BF}" sibTransId="{D6253BFD-97B5-4930-8DD2-CBDC97BC3EBE}"/>
    <dgm:cxn modelId="{96F48755-4167-4640-B222-F3BAF555A1EB}" type="presOf" srcId="{EB998F80-4916-4758-BDDD-7832C31AB47E}" destId="{3A0E1C89-3BAB-41E8-BAD8-E37DD2BC06A8}" srcOrd="0" destOrd="0" presId="urn:microsoft.com/office/officeart/2005/8/layout/hierarchy4"/>
    <dgm:cxn modelId="{8357C73B-CC27-4458-A698-0E3FA38637EA}" type="presOf" srcId="{7F427ECB-3773-4412-B90C-D0F6D5113267}" destId="{7BEAD705-737D-49DE-A295-D4BC9E6BEBEB}" srcOrd="0" destOrd="0" presId="urn:microsoft.com/office/officeart/2005/8/layout/hierarchy4"/>
    <dgm:cxn modelId="{41FC6445-1A9C-40DB-A86E-0FEAFC5BF2DD}" type="presParOf" srcId="{79CBCC21-B596-4BDB-8AEA-BC45A5093027}" destId="{3A4D877E-D6C7-412F-BD58-33F4C181A816}" srcOrd="0" destOrd="0" presId="urn:microsoft.com/office/officeart/2005/8/layout/hierarchy4"/>
    <dgm:cxn modelId="{FAF7883D-47DB-4BCC-B874-5DA828CF206F}" type="presParOf" srcId="{3A4D877E-D6C7-412F-BD58-33F4C181A816}" destId="{335B7107-B10A-4634-AD0A-9639003BBF23}" srcOrd="0" destOrd="0" presId="urn:microsoft.com/office/officeart/2005/8/layout/hierarchy4"/>
    <dgm:cxn modelId="{57627162-85F1-488A-88DF-58E175236BCB}" type="presParOf" srcId="{3A4D877E-D6C7-412F-BD58-33F4C181A816}" destId="{B8E33250-EB8E-4B2F-B208-13E40F4D1C98}" srcOrd="1" destOrd="0" presId="urn:microsoft.com/office/officeart/2005/8/layout/hierarchy4"/>
    <dgm:cxn modelId="{61919084-4C0B-4349-85EE-0E4496C3A3F4}" type="presParOf" srcId="{79CBCC21-B596-4BDB-8AEA-BC45A5093027}" destId="{710CCFAC-57B0-4A95-A062-97B198B90ECA}" srcOrd="1" destOrd="0" presId="urn:microsoft.com/office/officeart/2005/8/layout/hierarchy4"/>
    <dgm:cxn modelId="{E48D3C5C-E18C-4D6F-9E00-3C92E060C3AD}" type="presParOf" srcId="{79CBCC21-B596-4BDB-8AEA-BC45A5093027}" destId="{70337294-1CE7-4135-80D3-AA9B16B27752}" srcOrd="2" destOrd="0" presId="urn:microsoft.com/office/officeart/2005/8/layout/hierarchy4"/>
    <dgm:cxn modelId="{9D564846-65AA-4733-90FC-79A230039AF4}" type="presParOf" srcId="{70337294-1CE7-4135-80D3-AA9B16B27752}" destId="{528895C2-90C7-4612-B2BF-124F1BBBB653}" srcOrd="0" destOrd="0" presId="urn:microsoft.com/office/officeart/2005/8/layout/hierarchy4"/>
    <dgm:cxn modelId="{3399BEE1-523B-4ACD-A8CF-C70BBE66BE74}" type="presParOf" srcId="{70337294-1CE7-4135-80D3-AA9B16B27752}" destId="{5E4B3027-E5D9-44B3-9D47-E7EBD9125E77}" srcOrd="1" destOrd="0" presId="urn:microsoft.com/office/officeart/2005/8/layout/hierarchy4"/>
    <dgm:cxn modelId="{7175D6A0-4A47-404E-822D-05C84CC185D3}" type="presParOf" srcId="{79CBCC21-B596-4BDB-8AEA-BC45A5093027}" destId="{3EF521FE-8453-4FF2-9B52-7970D964BE0B}" srcOrd="3" destOrd="0" presId="urn:microsoft.com/office/officeart/2005/8/layout/hierarchy4"/>
    <dgm:cxn modelId="{A58A2931-7321-4E12-A886-AD025B289124}" type="presParOf" srcId="{79CBCC21-B596-4BDB-8AEA-BC45A5093027}" destId="{739DA5E3-A4EF-4B72-BC16-DBB41F8A2DC0}" srcOrd="4" destOrd="0" presId="urn:microsoft.com/office/officeart/2005/8/layout/hierarchy4"/>
    <dgm:cxn modelId="{27FF36B3-8E89-49DE-A75F-624082D1B2FD}" type="presParOf" srcId="{739DA5E3-A4EF-4B72-BC16-DBB41F8A2DC0}" destId="{3A0E1C89-3BAB-41E8-BAD8-E37DD2BC06A8}" srcOrd="0" destOrd="0" presId="urn:microsoft.com/office/officeart/2005/8/layout/hierarchy4"/>
    <dgm:cxn modelId="{FC9A8045-F502-43D2-982F-56AAF559A59D}" type="presParOf" srcId="{739DA5E3-A4EF-4B72-BC16-DBB41F8A2DC0}" destId="{47C961F4-30A3-431F-8B38-4F55420BA971}" srcOrd="1" destOrd="0" presId="urn:microsoft.com/office/officeart/2005/8/layout/hierarchy4"/>
    <dgm:cxn modelId="{9058D1E5-E684-42FD-BCB7-2A448205D805}" type="presParOf" srcId="{79CBCC21-B596-4BDB-8AEA-BC45A5093027}" destId="{D5B00B18-4A42-49EC-9019-2008D9C16C45}" srcOrd="5" destOrd="0" presId="urn:microsoft.com/office/officeart/2005/8/layout/hierarchy4"/>
    <dgm:cxn modelId="{3389C414-038B-408B-A4B1-DFD70042BF05}" type="presParOf" srcId="{79CBCC21-B596-4BDB-8AEA-BC45A5093027}" destId="{758C415B-0162-433D-9EAA-D25C628EDC4F}" srcOrd="6" destOrd="0" presId="urn:microsoft.com/office/officeart/2005/8/layout/hierarchy4"/>
    <dgm:cxn modelId="{D0AF85DA-F4D6-4CB8-B8C7-AF6E6723ECBC}" type="presParOf" srcId="{758C415B-0162-433D-9EAA-D25C628EDC4F}" destId="{7BEAD705-737D-49DE-A295-D4BC9E6BEBEB}" srcOrd="0" destOrd="0" presId="urn:microsoft.com/office/officeart/2005/8/layout/hierarchy4"/>
    <dgm:cxn modelId="{ED32643B-6628-4768-AE34-3C86E5FB9E7C}" type="presParOf" srcId="{758C415B-0162-433D-9EAA-D25C628EDC4F}" destId="{A12A2FFB-9652-44D4-84FA-498509527EF5}" srcOrd="1" destOrd="0" presId="urn:microsoft.com/office/officeart/2005/8/layout/hierarchy4"/>
    <dgm:cxn modelId="{EA97E6D4-ECD6-42FF-9891-3D8341E412BE}" type="presParOf" srcId="{79CBCC21-B596-4BDB-8AEA-BC45A5093027}" destId="{4FC2964C-3674-4576-AE5E-0350609FDC56}" srcOrd="7" destOrd="0" presId="urn:microsoft.com/office/officeart/2005/8/layout/hierarchy4"/>
    <dgm:cxn modelId="{21AF98B7-CF5E-4B26-AC1B-91774255D04A}" type="presParOf" srcId="{79CBCC21-B596-4BDB-8AEA-BC45A5093027}" destId="{76A6CA32-27D1-4BF0-A2DD-06F2DB32EB4B}" srcOrd="8" destOrd="0" presId="urn:microsoft.com/office/officeart/2005/8/layout/hierarchy4"/>
    <dgm:cxn modelId="{A07D3895-1EEB-4C45-8EEA-97E0BDA6655F}" type="presParOf" srcId="{76A6CA32-27D1-4BF0-A2DD-06F2DB32EB4B}" destId="{6FC93434-A1CE-42D0-BCC5-31FDB48448C1}" srcOrd="0" destOrd="0" presId="urn:microsoft.com/office/officeart/2005/8/layout/hierarchy4"/>
    <dgm:cxn modelId="{B0DAF465-DBEA-44FA-A3EB-61B66219EDD7}" type="presParOf" srcId="{76A6CA32-27D1-4BF0-A2DD-06F2DB32EB4B}" destId="{9CF2A874-E319-4987-BA4C-64156FEDA22D}" srcOrd="1" destOrd="0" presId="urn:microsoft.com/office/officeart/2005/8/layout/hierarchy4"/>
    <dgm:cxn modelId="{F5031094-60A7-4C9C-98EC-A971BB90F539}" type="presParOf" srcId="{79CBCC21-B596-4BDB-8AEA-BC45A5093027}" destId="{E0DEDD5E-F64C-4695-9462-13C9E48513C9}" srcOrd="9" destOrd="0" presId="urn:microsoft.com/office/officeart/2005/8/layout/hierarchy4"/>
    <dgm:cxn modelId="{963061ED-C28D-4AF1-AC8A-1FA6D1C2A064}" type="presParOf" srcId="{79CBCC21-B596-4BDB-8AEA-BC45A5093027}" destId="{BE6AEF3A-EBDB-4EE5-A6C8-90F28C11C259}" srcOrd="10" destOrd="0" presId="urn:microsoft.com/office/officeart/2005/8/layout/hierarchy4"/>
    <dgm:cxn modelId="{F647893A-D96D-44EA-9670-0D571E341391}" type="presParOf" srcId="{BE6AEF3A-EBDB-4EE5-A6C8-90F28C11C259}" destId="{7A0BC5C2-5ECC-41C8-945E-0A0B28EA400F}" srcOrd="0" destOrd="0" presId="urn:microsoft.com/office/officeart/2005/8/layout/hierarchy4"/>
    <dgm:cxn modelId="{93567F87-D91A-4E8D-868E-3576A141A3FC}" type="presParOf" srcId="{BE6AEF3A-EBDB-4EE5-A6C8-90F28C11C259}" destId="{2A3EA0FF-944D-4E8E-85B3-0D8BDBE2B2A0}" srcOrd="1" destOrd="0" presId="urn:microsoft.com/office/officeart/2005/8/layout/hierarchy4"/>
    <dgm:cxn modelId="{D7BCEA06-29F8-48FC-8087-EB3DEF27F0AB}" type="presParOf" srcId="{79CBCC21-B596-4BDB-8AEA-BC45A5093027}" destId="{7DCA286A-23DE-4DE5-AF1D-EB27C760CC3D}" srcOrd="11" destOrd="0" presId="urn:microsoft.com/office/officeart/2005/8/layout/hierarchy4"/>
    <dgm:cxn modelId="{A0798698-6B96-4D92-BA0A-F3F48F163FB7}" type="presParOf" srcId="{79CBCC21-B596-4BDB-8AEA-BC45A5093027}" destId="{6C339D01-0E44-4A98-B94A-3725C32A461A}" srcOrd="12" destOrd="0" presId="urn:microsoft.com/office/officeart/2005/8/layout/hierarchy4"/>
    <dgm:cxn modelId="{B5998DC3-59E4-4F6A-ADE9-47CED67FB3B8}" type="presParOf" srcId="{6C339D01-0E44-4A98-B94A-3725C32A461A}" destId="{E500A0C8-49EF-496A-8313-1A26B2E221B6}" srcOrd="0" destOrd="0" presId="urn:microsoft.com/office/officeart/2005/8/layout/hierarchy4"/>
    <dgm:cxn modelId="{EC61FD0B-3AEF-4FA5-853C-BB8C4E8ACC9D}" type="presParOf" srcId="{6C339D01-0E44-4A98-B94A-3725C32A461A}" destId="{C9BF6D54-E7BA-4A01-AEFC-B95938742A13}" srcOrd="1" destOrd="0" presId="urn:microsoft.com/office/officeart/2005/8/layout/hierarchy4"/>
    <dgm:cxn modelId="{AAEC2132-A908-48A3-AD51-E5A4C3B6AE32}" type="presParOf" srcId="{79CBCC21-B596-4BDB-8AEA-BC45A5093027}" destId="{004A3D8A-8841-46AF-B0EE-9C0FDA1A840C}" srcOrd="13" destOrd="0" presId="urn:microsoft.com/office/officeart/2005/8/layout/hierarchy4"/>
    <dgm:cxn modelId="{CD84570C-46E7-49EB-BCFF-EFE2580CDB8C}" type="presParOf" srcId="{79CBCC21-B596-4BDB-8AEA-BC45A5093027}" destId="{940D781F-A294-4A38-9FBA-AD24640A4BF9}" srcOrd="14" destOrd="0" presId="urn:microsoft.com/office/officeart/2005/8/layout/hierarchy4"/>
    <dgm:cxn modelId="{C9B45EF9-3511-4B5D-9298-5E435168AF03}" type="presParOf" srcId="{940D781F-A294-4A38-9FBA-AD24640A4BF9}" destId="{50A730A3-4DF9-4926-A2AE-E9962B63B204}" srcOrd="0" destOrd="0" presId="urn:microsoft.com/office/officeart/2005/8/layout/hierarchy4"/>
    <dgm:cxn modelId="{F389A783-6A1E-4EE7-AA30-CD3650408ABC}" type="presParOf" srcId="{940D781F-A294-4A38-9FBA-AD24640A4BF9}" destId="{5137AE5E-EDE5-4AED-856C-7104ED27FE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D3E8F-2545-40A9-A5FA-5D237CBB2C58}">
      <dsp:nvSpPr>
        <dsp:cNvPr id="0" name=""/>
        <dsp:cNvSpPr/>
      </dsp:nvSpPr>
      <dsp:spPr>
        <a:xfrm>
          <a:off x="4530448" y="2548"/>
          <a:ext cx="3006169" cy="13596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Виявлення шкідливих програм в організаціях має важливе значення для забезпечення безпеки систем і даних. </a:t>
          </a:r>
          <a:endParaRPr lang="en-US" sz="1400" kern="1200" dirty="0"/>
        </a:p>
      </dsp:txBody>
      <dsp:txXfrm>
        <a:off x="4530448" y="2548"/>
        <a:ext cx="3006169" cy="1359642"/>
      </dsp:txXfrm>
    </dsp:sp>
    <dsp:sp modelId="{108AA763-AC20-4127-A6EE-1951EE8E5731}">
      <dsp:nvSpPr>
        <dsp:cNvPr id="0" name=""/>
        <dsp:cNvSpPr/>
      </dsp:nvSpPr>
      <dsp:spPr>
        <a:xfrm>
          <a:off x="361285" y="95398"/>
          <a:ext cx="1346046" cy="13596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86BED32-BD98-4DA2-9068-3A011767936E}">
      <dsp:nvSpPr>
        <dsp:cNvPr id="0" name=""/>
        <dsp:cNvSpPr/>
      </dsp:nvSpPr>
      <dsp:spPr>
        <a:xfrm>
          <a:off x="289261" y="1607565"/>
          <a:ext cx="3006169" cy="1359642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Шкідливі програми, такі як віруси, хробаки, трояни та програми-вимагачі, можуть завдати значної шкоди ІТ-інфраструктурі організації та порушити бізнес-операції.</a:t>
          </a:r>
          <a:endParaRPr lang="en-US" sz="1400" kern="1200" dirty="0"/>
        </a:p>
      </dsp:txBody>
      <dsp:txXfrm>
        <a:off x="289261" y="1607565"/>
        <a:ext cx="3006169" cy="1359642"/>
      </dsp:txXfrm>
    </dsp:sp>
    <dsp:sp modelId="{3B765368-708B-4A62-83C8-43F30C3227DF}">
      <dsp:nvSpPr>
        <dsp:cNvPr id="0" name=""/>
        <dsp:cNvSpPr/>
      </dsp:nvSpPr>
      <dsp:spPr>
        <a:xfrm>
          <a:off x="4537748" y="1535558"/>
          <a:ext cx="1346046" cy="13596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93409CE-D169-4F97-9FB9-8064885049A6}">
      <dsp:nvSpPr>
        <dsp:cNvPr id="0" name=""/>
        <dsp:cNvSpPr/>
      </dsp:nvSpPr>
      <dsp:spPr>
        <a:xfrm>
          <a:off x="4681748" y="2975719"/>
          <a:ext cx="3006169" cy="1359642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Основні  причини впровадження засобів виявлення шкідливих програм в організаціях полягає у ранньому їх виявленні, має вирішальне значення для мінімізації шкоди, спричиненої кібератакою. </a:t>
          </a:r>
          <a:endParaRPr lang="en-US" sz="1400" kern="1200"/>
        </a:p>
      </dsp:txBody>
      <dsp:txXfrm>
        <a:off x="4681748" y="2975719"/>
        <a:ext cx="3006169" cy="1359642"/>
      </dsp:txXfrm>
    </dsp:sp>
    <dsp:sp modelId="{0D546728-5100-4817-9B7D-8BBDC7ED5FA2}">
      <dsp:nvSpPr>
        <dsp:cNvPr id="0" name=""/>
        <dsp:cNvSpPr/>
      </dsp:nvSpPr>
      <dsp:spPr>
        <a:xfrm>
          <a:off x="1801433" y="3047726"/>
          <a:ext cx="1346046" cy="13596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BAC0885-0E90-4756-9C86-952EA2BEE105}">
      <dsp:nvSpPr>
        <dsp:cNvPr id="0" name=""/>
        <dsp:cNvSpPr/>
      </dsp:nvSpPr>
      <dsp:spPr>
        <a:xfrm>
          <a:off x="145266" y="4559893"/>
          <a:ext cx="3006169" cy="135964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Раннє виявлення може допомогти запобігти поширенню зловмисного програмного забезпечення на інші системи, обмежити масштаб атаки та зменшити кількість втрачених або викрадених даних.</a:t>
          </a:r>
          <a:endParaRPr lang="en-US" sz="1400" kern="1200" dirty="0"/>
        </a:p>
      </dsp:txBody>
      <dsp:txXfrm>
        <a:off x="145266" y="4559893"/>
        <a:ext cx="3006169" cy="1359642"/>
      </dsp:txXfrm>
    </dsp:sp>
    <dsp:sp modelId="{9DEA5306-84C4-4E44-B379-0FBAD2225515}">
      <dsp:nvSpPr>
        <dsp:cNvPr id="0" name=""/>
        <dsp:cNvSpPr/>
      </dsp:nvSpPr>
      <dsp:spPr>
        <a:xfrm>
          <a:off x="6337950" y="4487886"/>
          <a:ext cx="1346046" cy="135964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BFA-19BB-4082-981A-BC8AFF1E340D}">
      <dsp:nvSpPr>
        <dsp:cNvPr id="0" name=""/>
        <dsp:cNvSpPr/>
      </dsp:nvSpPr>
      <dsp:spPr>
        <a:xfrm>
          <a:off x="0" y="13509"/>
          <a:ext cx="7128792" cy="599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корпоративного середовища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3" y="42752"/>
        <a:ext cx="7070306" cy="54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B7107-B10A-4634-AD0A-9639003BBF23}">
      <dsp:nvSpPr>
        <dsp:cNvPr id="0" name=""/>
        <dsp:cNvSpPr/>
      </dsp:nvSpPr>
      <dsp:spPr>
        <a:xfrm>
          <a:off x="3838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Резервне копіювання та відновлення</a:t>
          </a:r>
          <a:endParaRPr lang="en-US" sz="1600" kern="1200" dirty="0"/>
        </a:p>
      </dsp:txBody>
      <dsp:txXfrm>
        <a:off x="32457" y="28619"/>
        <a:ext cx="919897" cy="2597195"/>
      </dsp:txXfrm>
    </dsp:sp>
    <dsp:sp modelId="{528895C2-90C7-4612-B2BF-124F1BBBB653}">
      <dsp:nvSpPr>
        <dsp:cNvPr id="0" name=""/>
        <dsp:cNvSpPr/>
      </dsp:nvSpPr>
      <dsp:spPr>
        <a:xfrm>
          <a:off x="1145132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Аварійне відновлення</a:t>
          </a:r>
          <a:endParaRPr lang="en-US" sz="1600" kern="1200" dirty="0"/>
        </a:p>
      </dsp:txBody>
      <dsp:txXfrm>
        <a:off x="1173751" y="28619"/>
        <a:ext cx="919897" cy="2597195"/>
      </dsp:txXfrm>
    </dsp:sp>
    <dsp:sp modelId="{3A0E1C89-3BAB-41E8-BAD8-E37DD2BC06A8}">
      <dsp:nvSpPr>
        <dsp:cNvPr id="0" name=""/>
        <dsp:cNvSpPr/>
      </dsp:nvSpPr>
      <dsp:spPr>
        <a:xfrm>
          <a:off x="2286426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Захист від шкідливих програм та веб-захист</a:t>
          </a:r>
          <a:endParaRPr lang="en-US" sz="1600" kern="1200" dirty="0"/>
        </a:p>
      </dsp:txBody>
      <dsp:txXfrm>
        <a:off x="2315045" y="28619"/>
        <a:ext cx="919897" cy="2597195"/>
      </dsp:txXfrm>
    </dsp:sp>
    <dsp:sp modelId="{7BEAD705-737D-49DE-A295-D4BC9E6BEBEB}">
      <dsp:nvSpPr>
        <dsp:cNvPr id="0" name=""/>
        <dsp:cNvSpPr/>
      </dsp:nvSpPr>
      <dsp:spPr>
        <a:xfrm>
          <a:off x="3427720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Автоматичне виявлення машин</a:t>
          </a:r>
          <a:endParaRPr lang="en-US" sz="1600" kern="1200" dirty="0"/>
        </a:p>
      </dsp:txBody>
      <dsp:txXfrm>
        <a:off x="3456339" y="28619"/>
        <a:ext cx="919897" cy="2597195"/>
      </dsp:txXfrm>
    </dsp:sp>
    <dsp:sp modelId="{6FC93434-A1CE-42D0-BCC5-31FDB48448C1}">
      <dsp:nvSpPr>
        <dsp:cNvPr id="0" name=""/>
        <dsp:cNvSpPr/>
      </dsp:nvSpPr>
      <dsp:spPr>
        <a:xfrm>
          <a:off x="4569014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Оцінка вразливостей</a:t>
          </a:r>
          <a:endParaRPr lang="en-US" sz="1600" kern="1200" dirty="0"/>
        </a:p>
      </dsp:txBody>
      <dsp:txXfrm>
        <a:off x="4597633" y="28619"/>
        <a:ext cx="919897" cy="2597195"/>
      </dsp:txXfrm>
    </dsp:sp>
    <dsp:sp modelId="{7A0BC5C2-5ECC-41C8-945E-0A0B28EA400F}">
      <dsp:nvSpPr>
        <dsp:cNvPr id="0" name=""/>
        <dsp:cNvSpPr/>
      </dsp:nvSpPr>
      <dsp:spPr>
        <a:xfrm>
          <a:off x="5710308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Управління виправленнями</a:t>
          </a:r>
          <a:endParaRPr lang="en-US" sz="1600" kern="1200" dirty="0"/>
        </a:p>
      </dsp:txBody>
      <dsp:txXfrm>
        <a:off x="5738927" y="28619"/>
        <a:ext cx="919897" cy="2597195"/>
      </dsp:txXfrm>
    </dsp:sp>
    <dsp:sp modelId="{E500A0C8-49EF-496A-8313-1A26B2E221B6}">
      <dsp:nvSpPr>
        <dsp:cNvPr id="0" name=""/>
        <dsp:cNvSpPr/>
      </dsp:nvSpPr>
      <dsp:spPr>
        <a:xfrm>
          <a:off x="6851602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Моніторинг працездатності диска</a:t>
          </a:r>
          <a:endParaRPr lang="en-US" sz="1600" kern="1200" dirty="0"/>
        </a:p>
      </dsp:txBody>
      <dsp:txXfrm>
        <a:off x="6880221" y="28619"/>
        <a:ext cx="919897" cy="2597195"/>
      </dsp:txXfrm>
    </dsp:sp>
    <dsp:sp modelId="{50A730A3-4DF9-4926-A2AE-E9962B63B204}">
      <dsp:nvSpPr>
        <dsp:cNvPr id="0" name=""/>
        <dsp:cNvSpPr/>
      </dsp:nvSpPr>
      <dsp:spPr>
        <a:xfrm>
          <a:off x="7992896" y="0"/>
          <a:ext cx="977135" cy="265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Віддалене управління та підтримка.</a:t>
          </a:r>
          <a:endParaRPr lang="en-US" sz="1600" kern="1200" dirty="0"/>
        </a:p>
      </dsp:txBody>
      <dsp:txXfrm>
        <a:off x="8021515" y="28619"/>
        <a:ext cx="919897" cy="259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r">
              <a:defRPr sz="1200"/>
            </a:lvl1pPr>
          </a:lstStyle>
          <a:p>
            <a:fld id="{09BDB755-A48B-446F-B18A-EAFDABC48652}" type="datetimeFigureOut">
              <a:rPr lang="uk-UA" smtClean="0"/>
              <a:pPr/>
              <a:t>02.01.2024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198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73198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38AD187C-0B6D-4C78-B02B-8659596B89B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6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r">
              <a:defRPr sz="1200"/>
            </a:lvl1pPr>
          </a:lstStyle>
          <a:p>
            <a:fld id="{7584F5BF-8B66-4242-AC84-05539F2214CE}" type="datetimeFigureOut">
              <a:rPr lang="uk-UA" smtClean="0"/>
              <a:pPr/>
              <a:t>02.01.2024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8363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5" tIns="45587" rIns="91175" bIns="45587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37191"/>
            <a:ext cx="7954010" cy="3066812"/>
          </a:xfrm>
          <a:prstGeom prst="rect">
            <a:avLst/>
          </a:prstGeom>
        </p:spPr>
        <p:txBody>
          <a:bodyPr vert="horz" lIns="91175" tIns="45587" rIns="91175" bIns="455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3198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73198"/>
            <a:ext cx="4308422" cy="340757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71395881-D8BC-48EF-B3EA-D72CEEEEB0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6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95881-D8BC-48EF-B3EA-D72CEEEEB028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36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0444"/>
            <a:ext cx="8136905" cy="350051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Кваліфікаційна </a:t>
            </a:r>
            <a:r>
              <a:rPr lang="uk-UA" sz="2400" b="1" dirty="0" smtClean="0"/>
              <a:t>робота на тему:</a:t>
            </a:r>
            <a:br>
              <a:rPr lang="uk-UA" sz="2400" b="1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smtClean="0"/>
              <a:t>Технологія захисту від </a:t>
            </a:r>
            <a:r>
              <a:rPr lang="uk-UA" sz="2400" b="1" dirty="0"/>
              <a:t>шкідливих програм корпоративного середовища на базі </a:t>
            </a:r>
            <a:r>
              <a:rPr lang="uk-UA" sz="2400" b="1" dirty="0" err="1"/>
              <a:t>Acronis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ДЕРЖАВНИ</a:t>
            </a:r>
            <a:r>
              <a:rPr lang="uk-UA" b="1" dirty="0" smtClean="0"/>
              <a:t>Й УНІВЕРСИТЕТ ТЕЛЕКОМУНІКАЦІЙ</a:t>
            </a:r>
          </a:p>
          <a:p>
            <a:pPr algn="ctr"/>
            <a:r>
              <a:rPr lang="uk-UA" sz="1600" b="1" dirty="0" smtClean="0"/>
              <a:t>НАВЧАЛЬНО-НАУКОВИЙ ІНСТИТУТ ЗАХИСТУ ІНФОРМАЦІЇ</a:t>
            </a:r>
          </a:p>
          <a:p>
            <a:pPr algn="ctr"/>
            <a:r>
              <a:rPr lang="ru-RU" sz="1400" b="1" dirty="0" smtClean="0"/>
              <a:t>КАФЕДРА ІНФОРМАЦІЙНОЇ ТА КІБЕРНЕТИЧНОЇ БЕЗПЕКИ</a:t>
            </a:r>
            <a:endParaRPr lang="uk-UA" sz="1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70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5301208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Виконала</a:t>
            </a:r>
            <a:r>
              <a:rPr lang="ru-RU" sz="2000" b="1" dirty="0" smtClean="0"/>
              <a:t>: </a:t>
            </a:r>
            <a:r>
              <a:rPr lang="uk-UA" sz="2000" b="1" dirty="0" smtClean="0"/>
              <a:t>БОЙКО Павло</a:t>
            </a:r>
            <a:endParaRPr lang="uk-UA" b="1" dirty="0" smtClean="0"/>
          </a:p>
          <a:p>
            <a:r>
              <a:rPr lang="ru-RU" sz="2000" b="1" dirty="0" err="1" smtClean="0"/>
              <a:t>Керівник</a:t>
            </a:r>
            <a:r>
              <a:rPr lang="ru-RU" sz="2000" b="1" dirty="0" smtClean="0"/>
              <a:t>: </a:t>
            </a:r>
            <a:r>
              <a:rPr lang="uk-UA" sz="2000" b="1" dirty="0" err="1" smtClean="0"/>
              <a:t>к.т.н</a:t>
            </a:r>
            <a:r>
              <a:rPr lang="uk-UA" sz="2000" b="1" dirty="0" smtClean="0"/>
              <a:t>., БОРСУКОВСЬКИЙ Юрій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591" y="369406"/>
            <a:ext cx="149364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724506" y="55657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565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837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 захисту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Acronis Cyber Protect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548" y="946122"/>
            <a:ext cx="428344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План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способами:</a:t>
            </a:r>
          </a:p>
          <a:p>
            <a:r>
              <a:rPr lang="ru-RU" dirty="0"/>
              <a:t>У </a:t>
            </a:r>
            <a:r>
              <a:rPr lang="ru-RU" dirty="0" err="1"/>
              <a:t>розділі</a:t>
            </a:r>
            <a:r>
              <a:rPr lang="ru-RU" dirty="0"/>
              <a:t> «</a:t>
            </a:r>
            <a:r>
              <a:rPr lang="ru-RU" dirty="0" err="1"/>
              <a:t>Пристрої</a:t>
            </a:r>
            <a:r>
              <a:rPr lang="ru-RU" dirty="0"/>
              <a:t>» – коли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вибираєте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створюєте</a:t>
            </a:r>
            <a:r>
              <a:rPr lang="ru-RU" dirty="0"/>
              <a:t> для них план.</a:t>
            </a:r>
          </a:p>
          <a:p>
            <a:r>
              <a:rPr lang="ru-RU" dirty="0"/>
              <a:t>У </a:t>
            </a:r>
            <a:r>
              <a:rPr lang="ru-RU" dirty="0" err="1"/>
              <a:t>розділі</a:t>
            </a:r>
            <a:r>
              <a:rPr lang="ru-RU" dirty="0"/>
              <a:t> «</a:t>
            </a:r>
            <a:r>
              <a:rPr lang="ru-RU" dirty="0" err="1"/>
              <a:t>Плани</a:t>
            </a:r>
            <a:r>
              <a:rPr lang="ru-RU" dirty="0"/>
              <a:t>» – коли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створюєте</a:t>
            </a:r>
            <a:r>
              <a:rPr lang="ru-RU" dirty="0"/>
              <a:t> план,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вибираєте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48" y="3645024"/>
            <a:ext cx="428344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створити</a:t>
            </a:r>
            <a:r>
              <a:rPr lang="ru-RU" dirty="0"/>
              <a:t> перший план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:</a:t>
            </a:r>
          </a:p>
          <a:p>
            <a:r>
              <a:rPr lang="ru-RU" dirty="0"/>
              <a:t>1. У веб-</a:t>
            </a:r>
            <a:r>
              <a:rPr lang="ru-RU" dirty="0" err="1"/>
              <a:t>консолі</a:t>
            </a:r>
            <a:r>
              <a:rPr lang="ru-RU" dirty="0"/>
              <a:t> </a:t>
            </a:r>
            <a:r>
              <a:rPr lang="ru-RU" dirty="0" err="1"/>
              <a:t>Cyber</a:t>
            </a:r>
            <a:r>
              <a:rPr lang="ru-RU" dirty="0"/>
              <a:t> </a:t>
            </a:r>
            <a:r>
              <a:rPr lang="ru-RU" dirty="0" err="1"/>
              <a:t>Protect</a:t>
            </a:r>
            <a:r>
              <a:rPr lang="ru-RU" dirty="0"/>
              <a:t> </a:t>
            </a:r>
            <a:r>
              <a:rPr lang="ru-RU" dirty="0" err="1"/>
              <a:t>перейдіть</a:t>
            </a:r>
            <a:r>
              <a:rPr lang="ru-RU" dirty="0"/>
              <a:t> до </a:t>
            </a:r>
            <a:r>
              <a:rPr lang="ru-RU" dirty="0" err="1"/>
              <a:t>Пристрої</a:t>
            </a:r>
            <a:r>
              <a:rPr lang="ru-RU" dirty="0"/>
              <a:t> &gt;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.</a:t>
            </a:r>
          </a:p>
          <a:p>
            <a:r>
              <a:rPr lang="ru-RU" dirty="0"/>
              <a:t>2. </a:t>
            </a:r>
            <a:r>
              <a:rPr lang="ru-RU" dirty="0" err="1"/>
              <a:t>Виберати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.</a:t>
            </a:r>
          </a:p>
          <a:p>
            <a:r>
              <a:rPr lang="ru-RU" dirty="0" err="1"/>
              <a:t>Натисніть</a:t>
            </a:r>
            <a:r>
              <a:rPr lang="ru-RU" dirty="0"/>
              <a:t> «</a:t>
            </a:r>
            <a:r>
              <a:rPr lang="ru-RU" dirty="0" err="1"/>
              <a:t>Захистити</a:t>
            </a:r>
            <a:r>
              <a:rPr lang="ru-RU" dirty="0"/>
              <a:t>» , а </a:t>
            </a:r>
            <a:r>
              <a:rPr lang="ru-RU" dirty="0" err="1"/>
              <a:t>потім</a:t>
            </a:r>
            <a:r>
              <a:rPr lang="ru-RU" dirty="0"/>
              <a:t> — «</a:t>
            </a:r>
            <a:r>
              <a:rPr lang="ru-RU" dirty="0" err="1"/>
              <a:t>Створити</a:t>
            </a:r>
            <a:r>
              <a:rPr lang="ru-RU" dirty="0"/>
              <a:t> план». </a:t>
            </a:r>
            <a:r>
              <a:rPr lang="ru-RU" dirty="0" err="1"/>
              <a:t>Тепер</a:t>
            </a:r>
            <a:r>
              <a:rPr lang="ru-RU" dirty="0"/>
              <a:t> буде видно план </a:t>
            </a:r>
            <a:r>
              <a:rPr lang="ru-RU" dirty="0" err="1"/>
              <a:t>захисту</a:t>
            </a:r>
            <a:r>
              <a:rPr lang="ru-RU" dirty="0"/>
              <a:t> з параметрами за </a:t>
            </a:r>
            <a:r>
              <a:rPr lang="ru-RU" dirty="0" err="1"/>
              <a:t>замовчуванням</a:t>
            </a:r>
            <a:r>
              <a:rPr lang="ru-RU" dirty="0"/>
              <a:t> (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235" y="1099062"/>
            <a:ext cx="4496436" cy="50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559735" y="107107"/>
            <a:ext cx="432048" cy="43204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17" y="1384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3326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ВИСНОВКИ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807" y="764704"/>
            <a:ext cx="8784976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В результаті виконання </a:t>
            </a:r>
            <a:r>
              <a:rPr lang="ru-RU" dirty="0" err="1"/>
              <a:t>кваліфікаційної</a:t>
            </a:r>
            <a:r>
              <a:rPr lang="uk-UA" dirty="0"/>
              <a:t> роботи було отримано наступні результати:</a:t>
            </a:r>
            <a:endParaRPr lang="en-US" dirty="0"/>
          </a:p>
          <a:p>
            <a:r>
              <a:rPr lang="uk-UA" dirty="0"/>
              <a:t>Проведено аналіз поняття корпоративного середовища та його архітектуру, в результаті якого отримано розуміння як передається інформація в організації на основі клієнт-серверної архітектури.</a:t>
            </a:r>
            <a:endParaRPr lang="en-US" dirty="0"/>
          </a:p>
          <a:p>
            <a:r>
              <a:rPr lang="uk-UA" dirty="0"/>
              <a:t>Отримано статистику впливу загроз від  шкідливих програм на корпоративне середовище організацій, в результаті якої визначено необхідність впровадження заходів щодо захисту корпоративного середовища від шкідливих програм.</a:t>
            </a:r>
            <a:endParaRPr lang="en-US" dirty="0"/>
          </a:p>
          <a:p>
            <a:r>
              <a:rPr lang="uk-UA" dirty="0"/>
              <a:t>Проведено порівняння рішень захисту від шкідливого програмного забезпечення. Кожне з розглянутих рішень є комплексним рішенням, яке включає в себе різні методи та  засоби захисту від шкідливого програмного забезпечення. Для подальшого дослідження було обрано рішення </a:t>
            </a:r>
            <a:r>
              <a:rPr lang="uk-UA" dirty="0" err="1"/>
              <a:t>Acronis</a:t>
            </a:r>
            <a:r>
              <a:rPr lang="uk-UA" dirty="0"/>
              <a:t> </a:t>
            </a:r>
            <a:r>
              <a:rPr lang="uk-UA" dirty="0" err="1"/>
              <a:t>Cyber</a:t>
            </a:r>
            <a:r>
              <a:rPr lang="uk-UA" dirty="0"/>
              <a:t> </a:t>
            </a:r>
            <a:r>
              <a:rPr lang="uk-UA" dirty="0" err="1"/>
              <a:t>Protect</a:t>
            </a:r>
            <a:r>
              <a:rPr lang="uk-UA" dirty="0"/>
              <a:t>, яке на </a:t>
            </a:r>
            <a:r>
              <a:rPr lang="uk-UA" dirty="0" smtClean="0"/>
              <a:t>відміну </a:t>
            </a:r>
            <a:r>
              <a:rPr lang="uk-UA" dirty="0"/>
              <a:t>від інших, містить функції резервного копіювання, що дозволяє швидше відновити роботу від впливу шкідливих програм.</a:t>
            </a:r>
            <a:endParaRPr lang="en-US" dirty="0"/>
          </a:p>
          <a:p>
            <a:r>
              <a:rPr lang="uk-UA" dirty="0"/>
              <a:t>Досліджено технологію захисту від шкідливого програмного забезпечення корпоративного середовища з використанням основних функцій рішення </a:t>
            </a:r>
            <a:r>
              <a:rPr lang="uk-UA" dirty="0" err="1"/>
              <a:t>Acronis</a:t>
            </a:r>
            <a:r>
              <a:rPr lang="uk-UA" dirty="0"/>
              <a:t> </a:t>
            </a:r>
            <a:r>
              <a:rPr lang="uk-UA" dirty="0" err="1"/>
              <a:t>Cyber</a:t>
            </a:r>
            <a:r>
              <a:rPr lang="uk-UA" dirty="0"/>
              <a:t> </a:t>
            </a:r>
            <a:r>
              <a:rPr lang="uk-UA" dirty="0" err="1"/>
              <a:t>Protect</a:t>
            </a:r>
            <a:r>
              <a:rPr lang="uk-UA" dirty="0"/>
              <a:t>.</a:t>
            </a:r>
            <a:endParaRPr lang="en-US" dirty="0"/>
          </a:p>
          <a:p>
            <a:r>
              <a:rPr lang="uk-UA" dirty="0"/>
              <a:t>Розроблено рекомендації щодо застосування  модуля «Антивірус та захист від шкідливих програм», що дозволяє захистити машини Windows та </a:t>
            </a:r>
            <a:r>
              <a:rPr lang="uk-UA" dirty="0" err="1"/>
              <a:t>macOS</a:t>
            </a:r>
            <a:r>
              <a:rPr lang="uk-UA" dirty="0"/>
              <a:t> від нових загроз з боку шкідливих програм. </a:t>
            </a:r>
            <a:endParaRPr lang="en-US" dirty="0"/>
          </a:p>
          <a:p>
            <a:r>
              <a:rPr lang="uk-UA" dirty="0"/>
              <a:t>В результаті виконання роботи надано загальні рекомендації фахівцям з кібербезпеки щодо захисту від шкідливих програм</a:t>
            </a:r>
            <a:r>
              <a:rPr lang="uk-U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60432" y="332656"/>
            <a:ext cx="432048" cy="43204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9957" y="37632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12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119675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Доповідь закінчено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ow to use Acronis Cyber Protect to improve your security &amp; bac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481775" y="165082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89020"/>
            <a:ext cx="4176464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Об’єкт дослідження </a:t>
            </a:r>
            <a:r>
              <a:rPr lang="uk-UA" sz="2000" dirty="0" smtClean="0"/>
              <a:t>– </a:t>
            </a:r>
            <a:r>
              <a:rPr lang="uk-UA" dirty="0"/>
              <a:t>процес захисту від шкідливих програм корпоративного середовища організації</a:t>
            </a:r>
            <a:r>
              <a:rPr lang="uk-UA" dirty="0" smtClean="0"/>
              <a:t>.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0168" y="761507"/>
            <a:ext cx="4320480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Предмет дослідження </a:t>
            </a:r>
            <a:r>
              <a:rPr lang="uk-UA" sz="2000" dirty="0" smtClean="0"/>
              <a:t>– </a:t>
            </a:r>
            <a:r>
              <a:rPr lang="uk-UA" dirty="0"/>
              <a:t>технологія захисту від шкідливих програм корпоративного середовища організації на базі рішення </a:t>
            </a:r>
            <a:r>
              <a:rPr lang="uk-UA" dirty="0" err="1"/>
              <a:t>Acronis</a:t>
            </a:r>
            <a:r>
              <a:rPr lang="uk-UA" dirty="0"/>
              <a:t>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8712968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i="1" dirty="0"/>
              <a:t>Мета роботи </a:t>
            </a:r>
            <a:r>
              <a:rPr lang="uk-UA" sz="2000" dirty="0" smtClean="0"/>
              <a:t>– </a:t>
            </a:r>
            <a:r>
              <a:rPr lang="uk-UA" dirty="0"/>
              <a:t>розробити рекомендації щодо застосування методів та засобів захисту від шкідливих програм корпоративного середовища організації на базі рішення </a:t>
            </a:r>
            <a:r>
              <a:rPr lang="uk-UA" dirty="0" err="1"/>
              <a:t>Acronis</a:t>
            </a:r>
            <a:r>
              <a:rPr lang="uk-UA" dirty="0"/>
              <a:t>.</a:t>
            </a:r>
            <a:endParaRPr lang="en-US" dirty="0"/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610764"/>
            <a:ext cx="871296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Завдання бакалаврської роботи</a:t>
            </a:r>
            <a:r>
              <a:rPr lang="uk-UA" sz="2800" b="1" i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дослідити поняття корпоративне середовище організації;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дослідити загрози, які виникають внаслідок атак шкідливих програм;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дослідити технологію захисту від шкідливих програм корпоративного середовища на базі рішення </a:t>
            </a:r>
            <a:r>
              <a:rPr lang="uk-UA" sz="2400" dirty="0" err="1"/>
              <a:t>Acronis</a:t>
            </a:r>
            <a:r>
              <a:rPr lang="uk-UA" sz="2400" dirty="0"/>
              <a:t>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розробити рекомендації щодо захисту від шкідливих програм корпоративного середовища на базі рішення </a:t>
            </a:r>
            <a:r>
              <a:rPr lang="uk-UA" sz="2400" dirty="0" err="1"/>
              <a:t>Acronis</a:t>
            </a:r>
            <a:r>
              <a:rPr lang="uk-U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6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69064" y="52893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8184" y="16626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АКТУАЛЬНІСТЬ</a:t>
            </a:r>
            <a:endParaRPr lang="en-US" sz="24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98868046"/>
              </p:ext>
            </p:extLst>
          </p:nvPr>
        </p:nvGraphicFramePr>
        <p:xfrm>
          <a:off x="538312" y="741310"/>
          <a:ext cx="10586416" cy="611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52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65" y="878308"/>
            <a:ext cx="393288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Корпоративне середовище — це організаційна структура, система якої визначає, як певна діяльність спрямована на досягнення цілей організації. Ці дії можуть включати правила, ролі та обов’язки. Тож надалі розглянемо </a:t>
            </a:r>
            <a:r>
              <a:rPr lang="uk-UA" dirty="0" smtClean="0"/>
              <a:t>архітектуру </a:t>
            </a:r>
            <a:r>
              <a:rPr lang="uk-UA" dirty="0"/>
              <a:t>корпоративного середовища</a:t>
            </a:r>
            <a:r>
              <a:rPr lang="uk-UA" dirty="0" smtClean="0"/>
              <a:t>.</a:t>
            </a:r>
            <a:endParaRPr lang="ru-RU" sz="2400" b="1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8668005" y="87752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0497920"/>
              </p:ext>
            </p:extLst>
          </p:nvPr>
        </p:nvGraphicFramePr>
        <p:xfrm>
          <a:off x="937605" y="81092"/>
          <a:ext cx="7128792" cy="61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02001" y="3631805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Клієнт-серверна</a:t>
            </a:r>
            <a:r>
              <a:rPr lang="ru-RU" dirty="0"/>
              <a:t> </a:t>
            </a:r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модель — </a:t>
            </a:r>
            <a:r>
              <a:rPr lang="ru-RU" dirty="0" err="1"/>
              <a:t>це</a:t>
            </a:r>
            <a:r>
              <a:rPr lang="ru-RU" dirty="0"/>
              <a:t> мережа </a:t>
            </a:r>
            <a:r>
              <a:rPr lang="ru-RU" dirty="0" err="1"/>
              <a:t>додатків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розділяє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та серверами,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через мережу.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доступ до </a:t>
            </a:r>
            <a:r>
              <a:rPr lang="ru-RU" dirty="0" err="1"/>
              <a:t>служби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сервером, сервер-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надсилає</a:t>
            </a:r>
            <a:r>
              <a:rPr lang="ru-RU" dirty="0"/>
              <a:t> запит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, яка </a:t>
            </a:r>
            <a:r>
              <a:rPr lang="ru-RU" dirty="0" err="1"/>
              <a:t>запускає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розподіляють</a:t>
            </a:r>
            <a:r>
              <a:rPr lang="ru-RU" dirty="0"/>
              <a:t> роботу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та </a:t>
            </a:r>
            <a:r>
              <a:rPr lang="ru-RU" dirty="0" err="1"/>
              <a:t>діляться</a:t>
            </a:r>
            <a:r>
              <a:rPr lang="ru-RU" dirty="0"/>
              <a:t> з ними ресурсами.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34" y="4123733"/>
            <a:ext cx="3770348" cy="2048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1" y="878308"/>
            <a:ext cx="4096004" cy="26293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7919" y="6309461"/>
            <a:ext cx="4457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Дво-рівневева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клієнт-серверна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архітектура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636294" y="147990"/>
            <a:ext cx="432048" cy="43204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294" y="1479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695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Аналіз загроз від  шкідливих програм в корпоративному середовищі організацій.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7704" y="1344212"/>
            <a:ext cx="3790507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зловмисного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майнери</a:t>
            </a:r>
            <a:r>
              <a:rPr lang="ru-RU" dirty="0"/>
              <a:t>; 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експлойти</a:t>
            </a:r>
            <a:r>
              <a:rPr lang="ru-RU" dirty="0"/>
              <a:t> та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експлойтів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зловмисне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макросів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фішинг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програми-вимагачі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руткіти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атаки на </a:t>
            </a:r>
            <a:r>
              <a:rPr lang="ru-RU" dirty="0" err="1"/>
              <a:t>ланцюги</a:t>
            </a:r>
            <a:r>
              <a:rPr lang="ru-RU" dirty="0"/>
              <a:t> поставок;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шахрайство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трояни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</a:t>
            </a:r>
            <a:r>
              <a:rPr lang="ru-RU" dirty="0" err="1"/>
              <a:t>небажане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</a:t>
            </a:r>
          </a:p>
          <a:p>
            <a:pPr>
              <a:tabLst>
                <a:tab pos="261938" algn="l"/>
              </a:tabLst>
            </a:pPr>
            <a:r>
              <a:rPr lang="ru-RU" dirty="0"/>
              <a:t>•	черви.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049" y="602823"/>
            <a:ext cx="826527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Зловмисне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/>
              <a:t>серйозною</a:t>
            </a:r>
            <a:r>
              <a:rPr lang="ru-RU" dirty="0"/>
              <a:t> проблемою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smtClean="0"/>
              <a:t>природа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59787" y="13346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61%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стикалися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зловмисним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поширювалося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зросло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74%,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2022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досягло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75%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найвищий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початку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SOES у 2016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547" y="3212976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Атаки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програм-вимагачів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призводять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зриву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стан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Mimecast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51%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атаки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програм-вимагачів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призвела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принаймні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бізнес-операцій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61%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84125"/>
            <a:ext cx="2736304" cy="13994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7704" y="6259853"/>
            <a:ext cx="527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Тож</a:t>
            </a:r>
            <a:r>
              <a:rPr lang="ru-RU" sz="1400" dirty="0" smtClean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 </a:t>
            </a:r>
            <a:r>
              <a:rPr lang="ru-RU" sz="1400" dirty="0" err="1"/>
              <a:t>необхідно</a:t>
            </a:r>
            <a:r>
              <a:rPr lang="ru-RU" sz="1400" dirty="0"/>
              <a:t> </a:t>
            </a:r>
            <a:r>
              <a:rPr lang="ru-RU" sz="1400" dirty="0" err="1"/>
              <a:t>зосередити</a:t>
            </a:r>
            <a:r>
              <a:rPr lang="ru-RU" sz="1400" dirty="0"/>
              <a:t> на </a:t>
            </a:r>
            <a:r>
              <a:rPr lang="ru-RU" sz="1400" dirty="0" err="1"/>
              <a:t>впроваджені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захисту</a:t>
            </a:r>
            <a:r>
              <a:rPr lang="ru-RU" sz="1400" dirty="0"/>
              <a:t> корпоративного середовища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шкідливих</a:t>
            </a:r>
            <a:r>
              <a:rPr lang="ru-RU" sz="1400" dirty="0"/>
              <a:t> </a:t>
            </a:r>
            <a:r>
              <a:rPr lang="ru-RU" sz="1400" dirty="0" err="1"/>
              <a:t>програм</a:t>
            </a:r>
            <a:r>
              <a:rPr lang="ru-RU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7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8685980" y="124264"/>
            <a:ext cx="432048" cy="43204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5980" y="1479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5523" y="126579"/>
            <a:ext cx="857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для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протидії</a:t>
            </a:r>
            <a:r>
              <a:rPr lang="ru-RU" b="1" dirty="0"/>
              <a:t> </a:t>
            </a:r>
            <a:r>
              <a:rPr lang="ru-RU" b="1" dirty="0" err="1"/>
              <a:t>програмам-вимагачів</a:t>
            </a:r>
            <a:r>
              <a:rPr lang="ru-RU" b="1" dirty="0"/>
              <a:t> в організації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6028" y="1529397"/>
            <a:ext cx="4572000" cy="52937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err="1">
                <a:solidFill>
                  <a:schemeClr val="tx1"/>
                </a:solidFill>
              </a:rPr>
              <a:t>Acronis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Cyber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Protect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використовує на основі штучного інтелекту статичні, поведінкові евристичні антивірусні технології, технології захисту від зловмисного програмного забезпечення та програм-вимагачів для захисту ваших даних у режимі реального часу </a:t>
            </a:r>
            <a:endParaRPr lang="uk-UA" sz="1600" dirty="0" smtClean="0">
              <a:solidFill>
                <a:schemeClr val="tx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</a:rPr>
              <a:t>Завдяки </a:t>
            </a:r>
            <a:r>
              <a:rPr lang="ru-RU" sz="1600" dirty="0" err="1">
                <a:solidFill>
                  <a:schemeClr val="tx1"/>
                </a:solidFill>
              </a:rPr>
              <a:t>Acronis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Cyber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Protect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є можливість </a:t>
            </a:r>
            <a:r>
              <a:rPr lang="uk-UA" sz="1600" dirty="0" err="1">
                <a:solidFill>
                  <a:schemeClr val="tx1"/>
                </a:solidFill>
              </a:rPr>
              <a:t>отримами</a:t>
            </a:r>
            <a:r>
              <a:rPr lang="uk-UA" sz="1600" dirty="0">
                <a:solidFill>
                  <a:schemeClr val="tx1"/>
                </a:solidFill>
              </a:rPr>
              <a:t> безперервний моніторинг і сповіщення в режимі реального часу про зловмисне програмне забезпечення, уразливості, стихійні лиха та сповіщення про потенційні глобальні загрози будь-якого роду, які можуть поставити під загрозу безпеку даних, щоб ви могли вжити </a:t>
            </a:r>
            <a:r>
              <a:rPr lang="uk-UA" sz="1600" dirty="0" smtClean="0">
                <a:solidFill>
                  <a:schemeClr val="tx1"/>
                </a:solidFill>
              </a:rPr>
              <a:t>заходів.</a:t>
            </a:r>
          </a:p>
          <a:p>
            <a:pPr indent="450215" algn="just"/>
            <a:r>
              <a:rPr lang="ru-RU" sz="1600" dirty="0" err="1">
                <a:solidFill>
                  <a:schemeClr val="tx1"/>
                </a:solidFill>
              </a:rPr>
              <a:t>Він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вбудований</a:t>
            </a:r>
            <a:r>
              <a:rPr lang="ru-RU" sz="1600" dirty="0">
                <a:solidFill>
                  <a:schemeClr val="tx1"/>
                </a:solidFill>
              </a:rPr>
              <a:t> сканер </a:t>
            </a:r>
            <a:r>
              <a:rPr lang="ru-RU" sz="1600" dirty="0" err="1">
                <a:solidFill>
                  <a:schemeClr val="tx1"/>
                </a:solidFill>
              </a:rPr>
              <a:t>зловмисного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забезпечення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запобігає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відновленню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інфікованих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файлів</a:t>
            </a:r>
            <a:r>
              <a:rPr lang="ru-RU" sz="1600" dirty="0">
                <a:solidFill>
                  <a:schemeClr val="tx1"/>
                </a:solidFill>
              </a:rPr>
              <a:t> шляхом </a:t>
            </a:r>
            <a:r>
              <a:rPr lang="ru-RU" sz="1600" dirty="0" err="1">
                <a:solidFill>
                  <a:schemeClr val="tx1"/>
                </a:solidFill>
              </a:rPr>
              <a:t>сканування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резервних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копій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повного</a:t>
            </a:r>
            <a:r>
              <a:rPr lang="ru-RU" sz="1600" dirty="0">
                <a:solidFill>
                  <a:schemeClr val="tx1"/>
                </a:solidFill>
              </a:rPr>
              <a:t> диска в </a:t>
            </a:r>
            <a:r>
              <a:rPr lang="ru-RU" sz="1600" dirty="0" err="1">
                <a:solidFill>
                  <a:schemeClr val="tx1"/>
                </a:solidFill>
              </a:rPr>
              <a:t>централізованому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гарантуючи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відновите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лише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чисту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резервну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копію</a:t>
            </a:r>
            <a:r>
              <a:rPr lang="ru-RU" sz="1600" dirty="0">
                <a:solidFill>
                  <a:schemeClr val="tx1"/>
                </a:solidFill>
              </a:rPr>
              <a:t> без </a:t>
            </a:r>
            <a:r>
              <a:rPr lang="ru-RU" sz="1600" dirty="0" err="1">
                <a:solidFill>
                  <a:schemeClr val="tx1"/>
                </a:solidFill>
              </a:rPr>
              <a:t>шкідливих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49932"/>
            <a:ext cx="4151468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ESET Endpoint Security. </a:t>
            </a:r>
            <a:r>
              <a:rPr lang="ru-RU" dirty="0">
                <a:solidFill>
                  <a:schemeClr val="tx1"/>
                </a:solidFill>
              </a:rPr>
              <a:t>Дане </a:t>
            </a:r>
            <a:r>
              <a:rPr lang="ru-RU" dirty="0" err="1">
                <a:solidFill>
                  <a:schemeClr val="tx1"/>
                </a:solidFill>
              </a:rPr>
              <a:t>рішення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багаторівневий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підхід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багатьма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технологіями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збалансованого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поєднання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продуктивності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точності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виявлення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уникнення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помилкових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спрацювань</a:t>
            </a:r>
            <a:r>
              <a:rPr lang="ru-RU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077" y="4308715"/>
            <a:ext cx="415146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Avira Prime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для малого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. </a:t>
            </a:r>
            <a:r>
              <a:rPr lang="ru-RU" dirty="0" err="1"/>
              <a:t>Конфіденційність</a:t>
            </a:r>
            <a:r>
              <a:rPr lang="ru-RU" dirty="0"/>
              <a:t> </a:t>
            </a:r>
            <a:r>
              <a:rPr lang="ru-RU" dirty="0" err="1"/>
              <a:t>захищена</a:t>
            </a:r>
            <a:r>
              <a:rPr lang="ru-RU" dirty="0"/>
              <a:t>, коли </a:t>
            </a:r>
            <a:r>
              <a:rPr lang="ru-RU" dirty="0" err="1"/>
              <a:t>користувачі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оптимізовану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і </a:t>
            </a:r>
            <a:r>
              <a:rPr lang="ru-RU" dirty="0" err="1"/>
              <a:t>продуктивність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68" y="675504"/>
            <a:ext cx="1636887" cy="874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19" y="3335225"/>
            <a:ext cx="991783" cy="911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09934"/>
            <a:ext cx="1150016" cy="8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711952" y="6394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952" y="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46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Компоненти</a:t>
            </a:r>
            <a:r>
              <a:rPr lang="ru-RU" b="1" dirty="0"/>
              <a:t> </a:t>
            </a:r>
            <a:r>
              <a:rPr lang="ru-RU" b="1" dirty="0" err="1"/>
              <a:t>архітектури</a:t>
            </a:r>
            <a:r>
              <a:rPr lang="ru-RU" b="1" dirty="0"/>
              <a:t> </a:t>
            </a:r>
            <a:r>
              <a:rPr lang="ru-RU" b="1" dirty="0" err="1"/>
              <a:t>рішення</a:t>
            </a:r>
            <a:r>
              <a:rPr lang="ru-RU" b="1" dirty="0"/>
              <a:t> </a:t>
            </a:r>
            <a:r>
              <a:rPr lang="en-US" b="1" dirty="0"/>
              <a:t>Acronis Cyber Protect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189" y="559602"/>
            <a:ext cx="87307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err="1"/>
              <a:t>Acronis</a:t>
            </a:r>
            <a:r>
              <a:rPr lang="uk-UA" dirty="0"/>
              <a:t> </a:t>
            </a:r>
            <a:r>
              <a:rPr lang="uk-UA" dirty="0" err="1"/>
              <a:t>Cyber</a:t>
            </a:r>
            <a:r>
              <a:rPr lang="uk-UA" dirty="0"/>
              <a:t> </a:t>
            </a:r>
            <a:r>
              <a:rPr lang="uk-UA" dirty="0" err="1"/>
              <a:t>Protect</a:t>
            </a:r>
            <a:r>
              <a:rPr lang="uk-UA" dirty="0"/>
              <a:t>  — комплексне рішення щодо кіберзахисту, в якому поєднано функції захисту даних та кібербезпеки. </a:t>
            </a:r>
            <a:endParaRPr lang="en-US" dirty="0"/>
          </a:p>
        </p:txBody>
      </p:sp>
      <p:pic>
        <p:nvPicPr>
          <p:cNvPr id="12" name="Рисунок 11" descr="https://www.acronis.com/ru-ru/support/documentation/AcronisCyberProtect_15/resources/images/5296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2868"/>
            <a:ext cx="8443345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1211537"/>
            <a:ext cx="458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en-US" dirty="0"/>
              <a:t>Acronis Cyber Protect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en-US" dirty="0"/>
              <a:t>NIST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179" y="3710501"/>
            <a:ext cx="7924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функції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Acronis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03766283"/>
              </p:ext>
            </p:extLst>
          </p:nvPr>
        </p:nvGraphicFramePr>
        <p:xfrm>
          <a:off x="81035" y="4218332"/>
          <a:ext cx="8973870" cy="265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8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460432" y="332656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364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65303"/>
            <a:ext cx="527272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Архітектура  та модулі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Acronis Cyber Protect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3" y="980728"/>
            <a:ext cx="4223828" cy="51845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31591" y="1484784"/>
            <a:ext cx="372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Вузол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компонент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Acronis Cyber Protect.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4939" y="2282388"/>
            <a:ext cx="3656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Катало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допоміжним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компонентом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Acronis Cyber Protect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індексує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вузлі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зберігання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41912" y="3573016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Шлюз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резервного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копіювання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реалізує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наступне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протоколу доступу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Acronis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0567" y="5000649"/>
            <a:ext cx="404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Агент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зв’язується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сервером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керування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вузлом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резервним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шлюзом через порти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460432" y="332656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364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560061"/>
            <a:ext cx="5745049" cy="3093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3334" y="731205"/>
            <a:ext cx="7813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Модуль «Антивірус та захист від шкідливих програм» дозволяє захистити машини Windows та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macOS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від усіх нових загроз з боку шкідливих програм.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7934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Модуль «</a:t>
            </a:r>
            <a:r>
              <a:rPr lang="ru-RU" b="1" dirty="0" err="1" smtClean="0"/>
              <a:t>Антивірус</a:t>
            </a:r>
            <a:r>
              <a:rPr lang="ru-RU" b="1" dirty="0" smtClean="0"/>
              <a:t> та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шкідливих</a:t>
            </a:r>
            <a:r>
              <a:rPr lang="ru-RU" b="1" dirty="0" smtClean="0"/>
              <a:t> </a:t>
            </a:r>
            <a:r>
              <a:rPr lang="ru-RU" b="1" dirty="0" err="1" smtClean="0"/>
              <a:t>програм</a:t>
            </a:r>
            <a:r>
              <a:rPr lang="ru-RU" b="1" dirty="0" smtClean="0"/>
              <a:t>» </a:t>
            </a:r>
            <a:endParaRPr lang="en-US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64966" y="1554111"/>
            <a:ext cx="3079034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: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файлах у режимах реального часу та "на </a:t>
            </a:r>
            <a:r>
              <a:rPr lang="ru-RU" dirty="0" err="1"/>
              <a:t>вимогу</a:t>
            </a:r>
            <a:r>
              <a:rPr lang="ru-RU" dirty="0"/>
              <a:t>" (для </a:t>
            </a:r>
            <a:r>
              <a:rPr lang="en-US" dirty="0"/>
              <a:t>Windows, </a:t>
            </a:r>
            <a:r>
              <a:rPr lang="en-US" dirty="0" err="1"/>
              <a:t>macOS</a:t>
            </a:r>
            <a:r>
              <a:rPr lang="en-US" dirty="0"/>
              <a:t>).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шкідливої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у </a:t>
            </a:r>
            <a:r>
              <a:rPr lang="ru-RU" dirty="0" err="1"/>
              <a:t>процесах</a:t>
            </a:r>
            <a:r>
              <a:rPr lang="ru-RU" dirty="0"/>
              <a:t> (для </a:t>
            </a:r>
            <a:r>
              <a:rPr lang="en-US" dirty="0"/>
              <a:t>Windows).</a:t>
            </a:r>
          </a:p>
          <a:p>
            <a:r>
              <a:rPr lang="ru-RU" dirty="0" err="1"/>
              <a:t>Блокування</a:t>
            </a:r>
            <a:r>
              <a:rPr lang="ru-RU" dirty="0"/>
              <a:t> доступу до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en-US" dirty="0"/>
              <a:t>URL-</a:t>
            </a:r>
            <a:r>
              <a:rPr lang="ru-RU" dirty="0"/>
              <a:t>адрес (для </a:t>
            </a:r>
            <a:r>
              <a:rPr lang="en-US" dirty="0"/>
              <a:t>Windows).</a:t>
            </a:r>
          </a:p>
          <a:p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 до карантину.</a:t>
            </a:r>
          </a:p>
          <a:p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довірених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 до </a:t>
            </a:r>
            <a:r>
              <a:rPr lang="ru-RU" dirty="0" err="1"/>
              <a:t>білого</a:t>
            </a:r>
            <a:r>
              <a:rPr lang="ru-RU" dirty="0"/>
              <a:t> списку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097" y="5039911"/>
            <a:ext cx="536481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Модуль «</a:t>
            </a:r>
            <a:r>
              <a:rPr lang="ru-RU" dirty="0" err="1"/>
              <a:t>Антивірус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»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сканування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Сканування</a:t>
            </a:r>
            <a:r>
              <a:rPr lang="ru-RU" dirty="0"/>
              <a:t> «</a:t>
            </a:r>
            <a:r>
              <a:rPr lang="ru-RU" dirty="0" err="1"/>
              <a:t>Захист</a:t>
            </a:r>
            <a:r>
              <a:rPr lang="ru-RU" dirty="0"/>
              <a:t> у реальному </a:t>
            </a:r>
            <a:r>
              <a:rPr lang="ru-RU" dirty="0" err="1"/>
              <a:t>часі</a:t>
            </a:r>
            <a:r>
              <a:rPr lang="ru-RU" dirty="0"/>
              <a:t>».</a:t>
            </a:r>
          </a:p>
          <a:p>
            <a:r>
              <a:rPr lang="ru-RU" dirty="0" err="1"/>
              <a:t>Сканування</a:t>
            </a:r>
            <a:r>
              <a:rPr lang="ru-RU" dirty="0"/>
              <a:t> на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вимогу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9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1207</Words>
  <Application>Microsoft Office PowerPoint</Application>
  <PresentationFormat>Экран (4:3)</PresentationFormat>
  <Paragraphs>104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Кваліфікаційна робота на тему:  Технологія захисту від шкідливих програм корпоративного середовища на базі Acronis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Гари</dc:creator>
  <cp:lastModifiedBy>Учетная запись Майкрософт</cp:lastModifiedBy>
  <cp:revision>312</cp:revision>
  <cp:lastPrinted>2016-05-10T07:34:43Z</cp:lastPrinted>
  <dcterms:created xsi:type="dcterms:W3CDTF">2015-11-05T22:04:00Z</dcterms:created>
  <dcterms:modified xsi:type="dcterms:W3CDTF">2024-01-02T13:44:08Z</dcterms:modified>
</cp:coreProperties>
</file>